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51"/>
  </p:notesMasterIdLst>
  <p:sldIdLst>
    <p:sldId id="256" r:id="rId5"/>
    <p:sldId id="268" r:id="rId6"/>
    <p:sldId id="282" r:id="rId7"/>
    <p:sldId id="1450" r:id="rId8"/>
    <p:sldId id="1452" r:id="rId9"/>
    <p:sldId id="1455" r:id="rId10"/>
    <p:sldId id="1457" r:id="rId11"/>
    <p:sldId id="1456" r:id="rId12"/>
    <p:sldId id="1483" r:id="rId13"/>
    <p:sldId id="1397" r:id="rId14"/>
    <p:sldId id="1474" r:id="rId15"/>
    <p:sldId id="1475" r:id="rId16"/>
    <p:sldId id="1484" r:id="rId17"/>
    <p:sldId id="1485" r:id="rId18"/>
    <p:sldId id="1476" r:id="rId19"/>
    <p:sldId id="1486" r:id="rId20"/>
    <p:sldId id="1487" r:id="rId21"/>
    <p:sldId id="1488" r:id="rId22"/>
    <p:sldId id="1460" r:id="rId23"/>
    <p:sldId id="1459" r:id="rId24"/>
    <p:sldId id="1462" r:id="rId25"/>
    <p:sldId id="1442" r:id="rId26"/>
    <p:sldId id="1490" r:id="rId27"/>
    <p:sldId id="1461" r:id="rId28"/>
    <p:sldId id="275" r:id="rId29"/>
    <p:sldId id="1477" r:id="rId30"/>
    <p:sldId id="1478" r:id="rId31"/>
    <p:sldId id="1479" r:id="rId32"/>
    <p:sldId id="1480" r:id="rId33"/>
    <p:sldId id="1482" r:id="rId34"/>
    <p:sldId id="1481" r:id="rId35"/>
    <p:sldId id="278" r:id="rId36"/>
    <p:sldId id="267" r:id="rId37"/>
    <p:sldId id="1465" r:id="rId38"/>
    <p:sldId id="1466" r:id="rId39"/>
    <p:sldId id="1467" r:id="rId40"/>
    <p:sldId id="270" r:id="rId41"/>
    <p:sldId id="1468" r:id="rId42"/>
    <p:sldId id="269" r:id="rId43"/>
    <p:sldId id="274" r:id="rId44"/>
    <p:sldId id="273" r:id="rId45"/>
    <p:sldId id="1469" r:id="rId46"/>
    <p:sldId id="1470" r:id="rId47"/>
    <p:sldId id="272" r:id="rId48"/>
    <p:sldId id="1471" r:id="rId49"/>
    <p:sldId id="1472" r:id="rId50"/>
  </p:sldIdLst>
  <p:sldSz cx="9144000" cy="6858000" type="screen4x3"/>
  <p:notesSz cx="6858000" cy="9144000"/>
  <p:custDataLst>
    <p:tags r:id="rId52"/>
  </p:custDataLst>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4061"/>
    <a:srgbClr val="5CC47C"/>
    <a:srgbClr val="66FF99"/>
    <a:srgbClr val="4EBE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B86931-1233-4516-83B8-1941CA8767D5}" v="31" dt="2024-07-12T16:32:56.3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307" autoAdjust="0"/>
  </p:normalViewPr>
  <p:slideViewPr>
    <p:cSldViewPr snapToGrid="0">
      <p:cViewPr>
        <p:scale>
          <a:sx n="90" d="100"/>
          <a:sy n="90" d="100"/>
        </p:scale>
        <p:origin x="1234" y="-70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presProps" Target="presProps.xml"/><Relationship Id="rId58"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notesMaster" Target="notesMasters/notesMaster1.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ngor, Kerem" userId="05839049-88f7-4acd-924d-f2036fc3837c" providerId="ADAL" clId="{E45B7F19-462E-4204-9902-AF31D62B1CB7}"/>
    <pc:docChg chg="custSel modSld">
      <pc:chgData name="Gungor, Kerem" userId="05839049-88f7-4acd-924d-f2036fc3837c" providerId="ADAL" clId="{E45B7F19-462E-4204-9902-AF31D62B1CB7}" dt="2024-07-11T11:58:34.634" v="86" actId="5793"/>
      <pc:docMkLst>
        <pc:docMk/>
      </pc:docMkLst>
      <pc:sldChg chg="modNotesTx">
        <pc:chgData name="Gungor, Kerem" userId="05839049-88f7-4acd-924d-f2036fc3837c" providerId="ADAL" clId="{E45B7F19-462E-4204-9902-AF31D62B1CB7}" dt="2024-07-11T11:56:12.661" v="0" actId="20577"/>
        <pc:sldMkLst>
          <pc:docMk/>
          <pc:sldMk cId="3688571222" sldId="268"/>
        </pc:sldMkLst>
      </pc:sldChg>
      <pc:sldChg chg="modSp mod">
        <pc:chgData name="Gungor, Kerem" userId="05839049-88f7-4acd-924d-f2036fc3837c" providerId="ADAL" clId="{E45B7F19-462E-4204-9902-AF31D62B1CB7}" dt="2024-07-11T11:58:34.634" v="86" actId="5793"/>
        <pc:sldMkLst>
          <pc:docMk/>
          <pc:sldMk cId="172611755" sldId="1452"/>
        </pc:sldMkLst>
        <pc:spChg chg="mod">
          <ac:chgData name="Gungor, Kerem" userId="05839049-88f7-4acd-924d-f2036fc3837c" providerId="ADAL" clId="{E45B7F19-462E-4204-9902-AF31D62B1CB7}" dt="2024-07-11T11:58:34.634" v="86" actId="5793"/>
          <ac:spMkLst>
            <pc:docMk/>
            <pc:sldMk cId="172611755" sldId="1452"/>
            <ac:spMk id="3" creationId="{8B0B5722-5706-0A5A-58A1-58BB0173FCCA}"/>
          </ac:spMkLst>
        </pc:spChg>
      </pc:sldChg>
      <pc:sldChg chg="modNotesTx">
        <pc:chgData name="Gungor, Kerem" userId="05839049-88f7-4acd-924d-f2036fc3837c" providerId="ADAL" clId="{E45B7F19-462E-4204-9902-AF31D62B1CB7}" dt="2024-07-11T11:56:33.300" v="1" actId="20577"/>
        <pc:sldMkLst>
          <pc:docMk/>
          <pc:sldMk cId="3479537804" sldId="1462"/>
        </pc:sldMkLst>
      </pc:sldChg>
    </pc:docChg>
  </pc:docChgLst>
  <pc:docChgLst>
    <pc:chgData name="Gungor, Kerem" userId="05839049-88f7-4acd-924d-f2036fc3837c" providerId="ADAL" clId="{39B86931-1233-4516-83B8-1941CA8767D5}"/>
    <pc:docChg chg="custSel addSld delSld modSld sldOrd">
      <pc:chgData name="Gungor, Kerem" userId="05839049-88f7-4acd-924d-f2036fc3837c" providerId="ADAL" clId="{39B86931-1233-4516-83B8-1941CA8767D5}" dt="2024-07-12T16:32:56.371" v="785" actId="14100"/>
      <pc:docMkLst>
        <pc:docMk/>
      </pc:docMkLst>
      <pc:sldChg chg="modSp mod">
        <pc:chgData name="Gungor, Kerem" userId="05839049-88f7-4acd-924d-f2036fc3837c" providerId="ADAL" clId="{39B86931-1233-4516-83B8-1941CA8767D5}" dt="2024-07-12T12:44:32.083" v="37" actId="20577"/>
        <pc:sldMkLst>
          <pc:docMk/>
          <pc:sldMk cId="4184975230" sldId="1397"/>
        </pc:sldMkLst>
        <pc:spChg chg="mod">
          <ac:chgData name="Gungor, Kerem" userId="05839049-88f7-4acd-924d-f2036fc3837c" providerId="ADAL" clId="{39B86931-1233-4516-83B8-1941CA8767D5}" dt="2024-07-12T12:44:32.083" v="37" actId="20577"/>
          <ac:spMkLst>
            <pc:docMk/>
            <pc:sldMk cId="4184975230" sldId="1397"/>
            <ac:spMk id="2" creationId="{E0FE5498-A4D4-6EF6-5068-8E47735FD6B0}"/>
          </ac:spMkLst>
        </pc:spChg>
      </pc:sldChg>
      <pc:sldChg chg="del">
        <pc:chgData name="Gungor, Kerem" userId="05839049-88f7-4acd-924d-f2036fc3837c" providerId="ADAL" clId="{39B86931-1233-4516-83B8-1941CA8767D5}" dt="2024-07-11T12:14:26.558" v="0" actId="2696"/>
        <pc:sldMkLst>
          <pc:docMk/>
          <pc:sldMk cId="3423215938" sldId="1436"/>
        </pc:sldMkLst>
      </pc:sldChg>
      <pc:sldChg chg="modSp mod">
        <pc:chgData name="Gungor, Kerem" userId="05839049-88f7-4acd-924d-f2036fc3837c" providerId="ADAL" clId="{39B86931-1233-4516-83B8-1941CA8767D5}" dt="2024-07-12T16:32:56.371" v="785" actId="14100"/>
        <pc:sldMkLst>
          <pc:docMk/>
          <pc:sldMk cId="482678753" sldId="1442"/>
        </pc:sldMkLst>
        <pc:spChg chg="mod">
          <ac:chgData name="Gungor, Kerem" userId="05839049-88f7-4acd-924d-f2036fc3837c" providerId="ADAL" clId="{39B86931-1233-4516-83B8-1941CA8767D5}" dt="2024-07-12T16:32:56.371" v="785" actId="14100"/>
          <ac:spMkLst>
            <pc:docMk/>
            <pc:sldMk cId="482678753" sldId="1442"/>
            <ac:spMk id="8" creationId="{F7AD111E-5972-4416-BF95-18239ACD4142}"/>
          </ac:spMkLst>
        </pc:spChg>
      </pc:sldChg>
      <pc:sldChg chg="del">
        <pc:chgData name="Gungor, Kerem" userId="05839049-88f7-4acd-924d-f2036fc3837c" providerId="ADAL" clId="{39B86931-1233-4516-83B8-1941CA8767D5}" dt="2024-07-12T13:08:30.299" v="199" actId="2696"/>
        <pc:sldMkLst>
          <pc:docMk/>
          <pc:sldMk cId="1831749050" sldId="1458"/>
        </pc:sldMkLst>
      </pc:sldChg>
      <pc:sldChg chg="addSp modSp mod">
        <pc:chgData name="Gungor, Kerem" userId="05839049-88f7-4acd-924d-f2036fc3837c" providerId="ADAL" clId="{39B86931-1233-4516-83B8-1941CA8767D5}" dt="2024-07-12T16:20:59.588" v="695" actId="20577"/>
        <pc:sldMkLst>
          <pc:docMk/>
          <pc:sldMk cId="3479537804" sldId="1462"/>
        </pc:sldMkLst>
        <pc:spChg chg="add mod">
          <ac:chgData name="Gungor, Kerem" userId="05839049-88f7-4acd-924d-f2036fc3837c" providerId="ADAL" clId="{39B86931-1233-4516-83B8-1941CA8767D5}" dt="2024-07-12T16:20:59.588" v="695" actId="20577"/>
          <ac:spMkLst>
            <pc:docMk/>
            <pc:sldMk cId="3479537804" sldId="1462"/>
            <ac:spMk id="3" creationId="{0AB152AC-2C7F-14BE-A43F-C293E01B56ED}"/>
          </ac:spMkLst>
        </pc:spChg>
        <pc:spChg chg="mod">
          <ac:chgData name="Gungor, Kerem" userId="05839049-88f7-4acd-924d-f2036fc3837c" providerId="ADAL" clId="{39B86931-1233-4516-83B8-1941CA8767D5}" dt="2024-07-12T16:07:05.231" v="381" actId="1076"/>
          <ac:spMkLst>
            <pc:docMk/>
            <pc:sldMk cId="3479537804" sldId="1462"/>
            <ac:spMk id="8" creationId="{F7AD111E-5972-4416-BF95-18239ACD4142}"/>
          </ac:spMkLst>
        </pc:spChg>
      </pc:sldChg>
      <pc:sldChg chg="del">
        <pc:chgData name="Gungor, Kerem" userId="05839049-88f7-4acd-924d-f2036fc3837c" providerId="ADAL" clId="{39B86931-1233-4516-83B8-1941CA8767D5}" dt="2024-07-12T13:04:29.468" v="198" actId="2696"/>
        <pc:sldMkLst>
          <pc:docMk/>
          <pc:sldMk cId="826966716" sldId="1473"/>
        </pc:sldMkLst>
      </pc:sldChg>
      <pc:sldChg chg="ord">
        <pc:chgData name="Gungor, Kerem" userId="05839049-88f7-4acd-924d-f2036fc3837c" providerId="ADAL" clId="{39B86931-1233-4516-83B8-1941CA8767D5}" dt="2024-07-12T12:54:58.184" v="41"/>
        <pc:sldMkLst>
          <pc:docMk/>
          <pc:sldMk cId="2375385560" sldId="1476"/>
        </pc:sldMkLst>
      </pc:sldChg>
      <pc:sldChg chg="delSp modSp mod">
        <pc:chgData name="Gungor, Kerem" userId="05839049-88f7-4acd-924d-f2036fc3837c" providerId="ADAL" clId="{39B86931-1233-4516-83B8-1941CA8767D5}" dt="2024-07-12T12:43:24.268" v="15" actId="108"/>
        <pc:sldMkLst>
          <pc:docMk/>
          <pc:sldMk cId="890072790" sldId="1483"/>
        </pc:sldMkLst>
        <pc:spChg chg="mod">
          <ac:chgData name="Gungor, Kerem" userId="05839049-88f7-4acd-924d-f2036fc3837c" providerId="ADAL" clId="{39B86931-1233-4516-83B8-1941CA8767D5}" dt="2024-07-12T12:43:24.268" v="15" actId="108"/>
          <ac:spMkLst>
            <pc:docMk/>
            <pc:sldMk cId="890072790" sldId="1483"/>
            <ac:spMk id="5" creationId="{775E04C2-0E7F-E4D6-A796-0DBB35230045}"/>
          </ac:spMkLst>
        </pc:spChg>
        <pc:spChg chg="del">
          <ac:chgData name="Gungor, Kerem" userId="05839049-88f7-4acd-924d-f2036fc3837c" providerId="ADAL" clId="{39B86931-1233-4516-83B8-1941CA8767D5}" dt="2024-07-12T12:42:12.207" v="1" actId="478"/>
          <ac:spMkLst>
            <pc:docMk/>
            <pc:sldMk cId="890072790" sldId="1483"/>
            <ac:spMk id="6" creationId="{F4B131A9-5149-3F2A-EEA7-EBE68788E2CA}"/>
          </ac:spMkLst>
        </pc:spChg>
        <pc:spChg chg="del">
          <ac:chgData name="Gungor, Kerem" userId="05839049-88f7-4acd-924d-f2036fc3837c" providerId="ADAL" clId="{39B86931-1233-4516-83B8-1941CA8767D5}" dt="2024-07-12T12:42:14.172" v="2" actId="478"/>
          <ac:spMkLst>
            <pc:docMk/>
            <pc:sldMk cId="890072790" sldId="1483"/>
            <ac:spMk id="7" creationId="{A7F07054-46AD-C669-1031-29FF431B8086}"/>
          </ac:spMkLst>
        </pc:spChg>
      </pc:sldChg>
      <pc:sldChg chg="modSp mod ord">
        <pc:chgData name="Gungor, Kerem" userId="05839049-88f7-4acd-924d-f2036fc3837c" providerId="ADAL" clId="{39B86931-1233-4516-83B8-1941CA8767D5}" dt="2024-07-12T12:57:05.012" v="109" actId="20577"/>
        <pc:sldMkLst>
          <pc:docMk/>
          <pc:sldMk cId="2912682822" sldId="1484"/>
        </pc:sldMkLst>
        <pc:spChg chg="mod">
          <ac:chgData name="Gungor, Kerem" userId="05839049-88f7-4acd-924d-f2036fc3837c" providerId="ADAL" clId="{39B86931-1233-4516-83B8-1941CA8767D5}" dt="2024-07-12T12:57:05.012" v="109" actId="20577"/>
          <ac:spMkLst>
            <pc:docMk/>
            <pc:sldMk cId="2912682822" sldId="1484"/>
            <ac:spMk id="11" creationId="{0C555291-9CB7-2DA9-139F-E2E9B4D3751B}"/>
          </ac:spMkLst>
        </pc:spChg>
      </pc:sldChg>
      <pc:sldChg chg="modSp mod">
        <pc:chgData name="Gungor, Kerem" userId="05839049-88f7-4acd-924d-f2036fc3837c" providerId="ADAL" clId="{39B86931-1233-4516-83B8-1941CA8767D5}" dt="2024-07-12T12:57:15.246" v="138" actId="20577"/>
        <pc:sldMkLst>
          <pc:docMk/>
          <pc:sldMk cId="673264337" sldId="1485"/>
        </pc:sldMkLst>
        <pc:spChg chg="mod">
          <ac:chgData name="Gungor, Kerem" userId="05839049-88f7-4acd-924d-f2036fc3837c" providerId="ADAL" clId="{39B86931-1233-4516-83B8-1941CA8767D5}" dt="2024-07-12T12:57:15.246" v="138" actId="20577"/>
          <ac:spMkLst>
            <pc:docMk/>
            <pc:sldMk cId="673264337" sldId="1485"/>
            <ac:spMk id="11" creationId="{0C555291-9CB7-2DA9-139F-E2E9B4D3751B}"/>
          </ac:spMkLst>
        </pc:spChg>
      </pc:sldChg>
      <pc:sldChg chg="modSp mod">
        <pc:chgData name="Gungor, Kerem" userId="05839049-88f7-4acd-924d-f2036fc3837c" providerId="ADAL" clId="{39B86931-1233-4516-83B8-1941CA8767D5}" dt="2024-07-12T13:02:41.484" v="159" actId="20577"/>
        <pc:sldMkLst>
          <pc:docMk/>
          <pc:sldMk cId="3302497798" sldId="1486"/>
        </pc:sldMkLst>
        <pc:spChg chg="mod">
          <ac:chgData name="Gungor, Kerem" userId="05839049-88f7-4acd-924d-f2036fc3837c" providerId="ADAL" clId="{39B86931-1233-4516-83B8-1941CA8767D5}" dt="2024-07-12T13:02:41.484" v="159" actId="20577"/>
          <ac:spMkLst>
            <pc:docMk/>
            <pc:sldMk cId="3302497798" sldId="1486"/>
            <ac:spMk id="3" creationId="{090AAB78-40CE-8A78-120E-B14A343502F0}"/>
          </ac:spMkLst>
        </pc:spChg>
      </pc:sldChg>
      <pc:sldChg chg="modSp mod">
        <pc:chgData name="Gungor, Kerem" userId="05839049-88f7-4acd-924d-f2036fc3837c" providerId="ADAL" clId="{39B86931-1233-4516-83B8-1941CA8767D5}" dt="2024-07-12T13:04:07.046" v="197" actId="1076"/>
        <pc:sldMkLst>
          <pc:docMk/>
          <pc:sldMk cId="3426862841" sldId="1487"/>
        </pc:sldMkLst>
        <pc:spChg chg="mod">
          <ac:chgData name="Gungor, Kerem" userId="05839049-88f7-4acd-924d-f2036fc3837c" providerId="ADAL" clId="{39B86931-1233-4516-83B8-1941CA8767D5}" dt="2024-07-12T13:04:07.046" v="197" actId="1076"/>
          <ac:spMkLst>
            <pc:docMk/>
            <pc:sldMk cId="3426862841" sldId="1487"/>
            <ac:spMk id="3" creationId="{090AAB78-40CE-8A78-120E-B14A343502F0}"/>
          </ac:spMkLst>
        </pc:spChg>
      </pc:sldChg>
      <pc:sldChg chg="addSp modSp new del mod">
        <pc:chgData name="Gungor, Kerem" userId="05839049-88f7-4acd-924d-f2036fc3837c" providerId="ADAL" clId="{39B86931-1233-4516-83B8-1941CA8767D5}" dt="2024-07-12T16:23:53.997" v="696" actId="2696"/>
        <pc:sldMkLst>
          <pc:docMk/>
          <pc:sldMk cId="1535995917" sldId="1489"/>
        </pc:sldMkLst>
        <pc:spChg chg="add mod">
          <ac:chgData name="Gungor, Kerem" userId="05839049-88f7-4acd-924d-f2036fc3837c" providerId="ADAL" clId="{39B86931-1233-4516-83B8-1941CA8767D5}" dt="2024-07-12T13:27:14.557" v="319" actId="20577"/>
          <ac:spMkLst>
            <pc:docMk/>
            <pc:sldMk cId="1535995917" sldId="1489"/>
            <ac:spMk id="5" creationId="{3514EE8A-2987-1E88-F4B6-E865778713F2}"/>
          </ac:spMkLst>
        </pc:spChg>
      </pc:sldChg>
      <pc:sldChg chg="modSp mod">
        <pc:chgData name="Gungor, Kerem" userId="05839049-88f7-4acd-924d-f2036fc3837c" providerId="ADAL" clId="{39B86931-1233-4516-83B8-1941CA8767D5}" dt="2024-07-12T16:28:50.561" v="754" actId="14100"/>
        <pc:sldMkLst>
          <pc:docMk/>
          <pc:sldMk cId="942710086" sldId="1490"/>
        </pc:sldMkLst>
        <pc:spChg chg="mod">
          <ac:chgData name="Gungor, Kerem" userId="05839049-88f7-4acd-924d-f2036fc3837c" providerId="ADAL" clId="{39B86931-1233-4516-83B8-1941CA8767D5}" dt="2024-07-12T16:28:50.561" v="754" actId="14100"/>
          <ac:spMkLst>
            <pc:docMk/>
            <pc:sldMk cId="942710086" sldId="1490"/>
            <ac:spMk id="8" creationId="{F7AD111E-5972-4416-BF95-18239ACD4142}"/>
          </ac:spMkLst>
        </pc:spChg>
      </pc:sldChg>
    </pc:docChg>
  </pc:docChgLst>
  <pc:docChgLst>
    <pc:chgData name="Wood, Robert" userId="18f30385-63b5-43c5-a11e-6c0d43b1c7e9" providerId="ADAL" clId="{438AA82D-DFDC-45E9-8FF2-335786AAFB28}"/>
    <pc:docChg chg="custSel addSld delSld modSld sldOrd">
      <pc:chgData name="Wood, Robert" userId="18f30385-63b5-43c5-a11e-6c0d43b1c7e9" providerId="ADAL" clId="{438AA82D-DFDC-45E9-8FF2-335786AAFB28}" dt="2024-07-10T21:18:45.979" v="2768" actId="20577"/>
      <pc:docMkLst>
        <pc:docMk/>
      </pc:docMkLst>
      <pc:sldChg chg="addSp modSp mod">
        <pc:chgData name="Wood, Robert" userId="18f30385-63b5-43c5-a11e-6c0d43b1c7e9" providerId="ADAL" clId="{438AA82D-DFDC-45E9-8FF2-335786AAFB28}" dt="2024-07-10T21:14:01.512" v="2760" actId="20577"/>
        <pc:sldMkLst>
          <pc:docMk/>
          <pc:sldMk cId="3688571222" sldId="268"/>
        </pc:sldMkLst>
        <pc:spChg chg="mod">
          <ac:chgData name="Wood, Robert" userId="18f30385-63b5-43c5-a11e-6c0d43b1c7e9" providerId="ADAL" clId="{438AA82D-DFDC-45E9-8FF2-335786AAFB28}" dt="2024-07-10T21:13:24.132" v="2731" actId="20577"/>
          <ac:spMkLst>
            <pc:docMk/>
            <pc:sldMk cId="3688571222" sldId="268"/>
            <ac:spMk id="4" creationId="{A012A4BE-9FF8-293D-59F2-EEFA6CA54C8F}"/>
          </ac:spMkLst>
        </pc:spChg>
        <pc:spChg chg="mod">
          <ac:chgData name="Wood, Robert" userId="18f30385-63b5-43c5-a11e-6c0d43b1c7e9" providerId="ADAL" clId="{438AA82D-DFDC-45E9-8FF2-335786AAFB28}" dt="2024-07-10T21:13:36.530" v="2732" actId="1076"/>
          <ac:spMkLst>
            <pc:docMk/>
            <pc:sldMk cId="3688571222" sldId="268"/>
            <ac:spMk id="7" creationId="{2B9343BB-2A6F-4DA5-A6C2-D2B05EFA8EDB}"/>
          </ac:spMkLst>
        </pc:spChg>
        <pc:spChg chg="mod">
          <ac:chgData name="Wood, Robert" userId="18f30385-63b5-43c5-a11e-6c0d43b1c7e9" providerId="ADAL" clId="{438AA82D-DFDC-45E9-8FF2-335786AAFB28}" dt="2024-07-10T21:14:01.512" v="2760" actId="20577"/>
          <ac:spMkLst>
            <pc:docMk/>
            <pc:sldMk cId="3688571222" sldId="268"/>
            <ac:spMk id="8" creationId="{F7AD111E-5972-4416-BF95-18239ACD4142}"/>
          </ac:spMkLst>
        </pc:spChg>
        <pc:spChg chg="mod">
          <ac:chgData name="Wood, Robert" userId="18f30385-63b5-43c5-a11e-6c0d43b1c7e9" providerId="ADAL" clId="{438AA82D-DFDC-45E9-8FF2-335786AAFB28}" dt="2024-07-10T20:54:32.072" v="1683"/>
          <ac:spMkLst>
            <pc:docMk/>
            <pc:sldMk cId="3688571222" sldId="268"/>
            <ac:spMk id="9" creationId="{92885CFF-BD07-6099-0FE7-7683D7B7C9EF}"/>
          </ac:spMkLst>
        </pc:spChg>
        <pc:spChg chg="mod">
          <ac:chgData name="Wood, Robert" userId="18f30385-63b5-43c5-a11e-6c0d43b1c7e9" providerId="ADAL" clId="{438AA82D-DFDC-45E9-8FF2-335786AAFB28}" dt="2024-07-10T20:55:08.956" v="1697" actId="255"/>
          <ac:spMkLst>
            <pc:docMk/>
            <pc:sldMk cId="3688571222" sldId="268"/>
            <ac:spMk id="10" creationId="{6858E558-36A2-85E6-EE22-B84DFEC40C58}"/>
          </ac:spMkLst>
        </pc:spChg>
        <pc:grpChg chg="mod">
          <ac:chgData name="Wood, Robert" userId="18f30385-63b5-43c5-a11e-6c0d43b1c7e9" providerId="ADAL" clId="{438AA82D-DFDC-45E9-8FF2-335786AAFB28}" dt="2024-07-10T20:55:19.559" v="1700" actId="14100"/>
          <ac:grpSpMkLst>
            <pc:docMk/>
            <pc:sldMk cId="3688571222" sldId="268"/>
            <ac:grpSpMk id="5" creationId="{3DB508CC-F997-07ED-ED80-770A0B69D29F}"/>
          </ac:grpSpMkLst>
        </pc:grpChg>
        <pc:grpChg chg="add mod">
          <ac:chgData name="Wood, Robert" userId="18f30385-63b5-43c5-a11e-6c0d43b1c7e9" providerId="ADAL" clId="{438AA82D-DFDC-45E9-8FF2-335786AAFB28}" dt="2024-07-10T20:55:22.479" v="1701" actId="1076"/>
          <ac:grpSpMkLst>
            <pc:docMk/>
            <pc:sldMk cId="3688571222" sldId="268"/>
            <ac:grpSpMk id="6" creationId="{9E52F85D-2BBA-AB01-32CA-AB299C01A37B}"/>
          </ac:grpSpMkLst>
        </pc:grpChg>
      </pc:sldChg>
      <pc:sldChg chg="modSp del mod">
        <pc:chgData name="Wood, Robert" userId="18f30385-63b5-43c5-a11e-6c0d43b1c7e9" providerId="ADAL" clId="{438AA82D-DFDC-45E9-8FF2-335786AAFB28}" dt="2024-07-10T21:09:49.313" v="2687" actId="47"/>
        <pc:sldMkLst>
          <pc:docMk/>
          <pc:sldMk cId="4128054915" sldId="271"/>
        </pc:sldMkLst>
        <pc:spChg chg="mod">
          <ac:chgData name="Wood, Robert" userId="18f30385-63b5-43c5-a11e-6c0d43b1c7e9" providerId="ADAL" clId="{438AA82D-DFDC-45E9-8FF2-335786AAFB28}" dt="2024-07-10T21:08:32.997" v="2686" actId="20577"/>
          <ac:spMkLst>
            <pc:docMk/>
            <pc:sldMk cId="4128054915" sldId="271"/>
            <ac:spMk id="8" creationId="{F7AD111E-5972-4416-BF95-18239ACD4142}"/>
          </ac:spMkLst>
        </pc:spChg>
      </pc:sldChg>
      <pc:sldChg chg="modSp mod ord">
        <pc:chgData name="Wood, Robert" userId="18f30385-63b5-43c5-a11e-6c0d43b1c7e9" providerId="ADAL" clId="{438AA82D-DFDC-45E9-8FF2-335786AAFB28}" dt="2024-07-10T20:58:39.706" v="1743" actId="20577"/>
        <pc:sldMkLst>
          <pc:docMk/>
          <pc:sldMk cId="3349235398" sldId="275"/>
        </pc:sldMkLst>
        <pc:spChg chg="mod">
          <ac:chgData name="Wood, Robert" userId="18f30385-63b5-43c5-a11e-6c0d43b1c7e9" providerId="ADAL" clId="{438AA82D-DFDC-45E9-8FF2-335786AAFB28}" dt="2024-07-10T20:58:39.706" v="1743" actId="20577"/>
          <ac:spMkLst>
            <pc:docMk/>
            <pc:sldMk cId="3349235398" sldId="275"/>
            <ac:spMk id="3" creationId="{D9930B03-DDA4-D5F2-6C57-A4909F782D21}"/>
          </ac:spMkLst>
        </pc:spChg>
      </pc:sldChg>
      <pc:sldChg chg="del">
        <pc:chgData name="Wood, Robert" userId="18f30385-63b5-43c5-a11e-6c0d43b1c7e9" providerId="ADAL" clId="{438AA82D-DFDC-45E9-8FF2-335786AAFB28}" dt="2024-07-10T20:12:13.703" v="2" actId="47"/>
        <pc:sldMkLst>
          <pc:docMk/>
          <pc:sldMk cId="1277422584" sldId="276"/>
        </pc:sldMkLst>
      </pc:sldChg>
      <pc:sldChg chg="modSp mod">
        <pc:chgData name="Wood, Robert" userId="18f30385-63b5-43c5-a11e-6c0d43b1c7e9" providerId="ADAL" clId="{438AA82D-DFDC-45E9-8FF2-335786AAFB28}" dt="2024-07-10T21:12:47.126" v="2725" actId="20577"/>
        <pc:sldMkLst>
          <pc:docMk/>
          <pc:sldMk cId="836462128" sldId="278"/>
        </pc:sldMkLst>
        <pc:spChg chg="mod">
          <ac:chgData name="Wood, Robert" userId="18f30385-63b5-43c5-a11e-6c0d43b1c7e9" providerId="ADAL" clId="{438AA82D-DFDC-45E9-8FF2-335786AAFB28}" dt="2024-07-10T21:12:47.126" v="2725" actId="20577"/>
          <ac:spMkLst>
            <pc:docMk/>
            <pc:sldMk cId="836462128" sldId="278"/>
            <ac:spMk id="3" creationId="{FF4A503C-1F04-7132-0D2F-2B82499AAA80}"/>
          </ac:spMkLst>
        </pc:spChg>
        <pc:spChg chg="mod">
          <ac:chgData name="Wood, Robert" userId="18f30385-63b5-43c5-a11e-6c0d43b1c7e9" providerId="ADAL" clId="{438AA82D-DFDC-45E9-8FF2-335786AAFB28}" dt="2024-07-10T21:12:44.618" v="2723" actId="20577"/>
          <ac:spMkLst>
            <pc:docMk/>
            <pc:sldMk cId="836462128" sldId="278"/>
            <ac:spMk id="7" creationId="{2B9343BB-2A6F-4DA5-A6C2-D2B05EFA8EDB}"/>
          </ac:spMkLst>
        </pc:spChg>
      </pc:sldChg>
      <pc:sldChg chg="ord">
        <pc:chgData name="Wood, Robert" userId="18f30385-63b5-43c5-a11e-6c0d43b1c7e9" providerId="ADAL" clId="{438AA82D-DFDC-45E9-8FF2-335786AAFB28}" dt="2024-07-10T20:24:50.150" v="497"/>
        <pc:sldMkLst>
          <pc:docMk/>
          <pc:sldMk cId="4167682154" sldId="282"/>
        </pc:sldMkLst>
      </pc:sldChg>
      <pc:sldChg chg="del">
        <pc:chgData name="Wood, Robert" userId="18f30385-63b5-43c5-a11e-6c0d43b1c7e9" providerId="ADAL" clId="{438AA82D-DFDC-45E9-8FF2-335786AAFB28}" dt="2024-07-10T20:20:09.447" v="406" actId="47"/>
        <pc:sldMkLst>
          <pc:docMk/>
          <pc:sldMk cId="1287783559" sldId="1351"/>
        </pc:sldMkLst>
      </pc:sldChg>
      <pc:sldChg chg="del">
        <pc:chgData name="Wood, Robert" userId="18f30385-63b5-43c5-a11e-6c0d43b1c7e9" providerId="ADAL" clId="{438AA82D-DFDC-45E9-8FF2-335786AAFB28}" dt="2024-07-10T20:20:15.737" v="407" actId="47"/>
        <pc:sldMkLst>
          <pc:docMk/>
          <pc:sldMk cId="1838402237" sldId="1356"/>
        </pc:sldMkLst>
      </pc:sldChg>
      <pc:sldChg chg="del">
        <pc:chgData name="Wood, Robert" userId="18f30385-63b5-43c5-a11e-6c0d43b1c7e9" providerId="ADAL" clId="{438AA82D-DFDC-45E9-8FF2-335786AAFB28}" dt="2024-07-10T20:34:12.820" v="767" actId="47"/>
        <pc:sldMkLst>
          <pc:docMk/>
          <pc:sldMk cId="3834396739" sldId="1420"/>
        </pc:sldMkLst>
      </pc:sldChg>
      <pc:sldChg chg="modSp mod">
        <pc:chgData name="Wood, Robert" userId="18f30385-63b5-43c5-a11e-6c0d43b1c7e9" providerId="ADAL" clId="{438AA82D-DFDC-45E9-8FF2-335786AAFB28}" dt="2024-07-10T20:39:36.524" v="926" actId="20577"/>
        <pc:sldMkLst>
          <pc:docMk/>
          <pc:sldMk cId="3423215938" sldId="1436"/>
        </pc:sldMkLst>
        <pc:spChg chg="mod">
          <ac:chgData name="Wood, Robert" userId="18f30385-63b5-43c5-a11e-6c0d43b1c7e9" providerId="ADAL" clId="{438AA82D-DFDC-45E9-8FF2-335786AAFB28}" dt="2024-07-10T20:39:36.524" v="926" actId="20577"/>
          <ac:spMkLst>
            <pc:docMk/>
            <pc:sldMk cId="3423215938" sldId="1436"/>
            <ac:spMk id="4" creationId="{B6A266A5-9279-8591-3E87-6C7BCBCB6267}"/>
          </ac:spMkLst>
        </pc:spChg>
      </pc:sldChg>
      <pc:sldChg chg="del">
        <pc:chgData name="Wood, Robert" userId="18f30385-63b5-43c5-a11e-6c0d43b1c7e9" providerId="ADAL" clId="{438AA82D-DFDC-45E9-8FF2-335786AAFB28}" dt="2024-07-10T20:08:59.852" v="0" actId="47"/>
        <pc:sldMkLst>
          <pc:docMk/>
          <pc:sldMk cId="1595709380" sldId="1439"/>
        </pc:sldMkLst>
      </pc:sldChg>
      <pc:sldChg chg="modSp del mod ord">
        <pc:chgData name="Wood, Robert" userId="18f30385-63b5-43c5-a11e-6c0d43b1c7e9" providerId="ADAL" clId="{438AA82D-DFDC-45E9-8FF2-335786AAFB28}" dt="2024-07-10T21:07:39.088" v="2646" actId="47"/>
        <pc:sldMkLst>
          <pc:docMk/>
          <pc:sldMk cId="2787470191" sldId="1449"/>
        </pc:sldMkLst>
        <pc:spChg chg="mod">
          <ac:chgData name="Wood, Robert" userId="18f30385-63b5-43c5-a11e-6c0d43b1c7e9" providerId="ADAL" clId="{438AA82D-DFDC-45E9-8FF2-335786AAFB28}" dt="2024-07-10T20:47:21.383" v="1317" actId="20577"/>
          <ac:spMkLst>
            <pc:docMk/>
            <pc:sldMk cId="2787470191" sldId="1449"/>
            <ac:spMk id="2" creationId="{48CA63AC-52D4-7F34-C488-2F962F820977}"/>
          </ac:spMkLst>
        </pc:spChg>
        <pc:spChg chg="mod">
          <ac:chgData name="Wood, Robert" userId="18f30385-63b5-43c5-a11e-6c0d43b1c7e9" providerId="ADAL" clId="{438AA82D-DFDC-45E9-8FF2-335786AAFB28}" dt="2024-07-10T20:47:37.426" v="1321" actId="20577"/>
          <ac:spMkLst>
            <pc:docMk/>
            <pc:sldMk cId="2787470191" sldId="1449"/>
            <ac:spMk id="9" creationId="{F2EB0105-24EF-C094-9007-2179F00039FA}"/>
          </ac:spMkLst>
        </pc:spChg>
      </pc:sldChg>
      <pc:sldChg chg="modSp mod">
        <pc:chgData name="Wood, Robert" userId="18f30385-63b5-43c5-a11e-6c0d43b1c7e9" providerId="ADAL" clId="{438AA82D-DFDC-45E9-8FF2-335786AAFB28}" dt="2024-07-10T20:26:02.344" v="500" actId="20577"/>
        <pc:sldMkLst>
          <pc:docMk/>
          <pc:sldMk cId="4138409627" sldId="1450"/>
        </pc:sldMkLst>
        <pc:graphicFrameChg chg="mod modGraphic">
          <ac:chgData name="Wood, Robert" userId="18f30385-63b5-43c5-a11e-6c0d43b1c7e9" providerId="ADAL" clId="{438AA82D-DFDC-45E9-8FF2-335786AAFB28}" dt="2024-07-10T20:26:02.344" v="500" actId="20577"/>
          <ac:graphicFrameMkLst>
            <pc:docMk/>
            <pc:sldMk cId="4138409627" sldId="1450"/>
            <ac:graphicFrameMk id="4" creationId="{4293F02D-E701-6588-F692-4616398D10E9}"/>
          </ac:graphicFrameMkLst>
        </pc:graphicFrameChg>
      </pc:sldChg>
      <pc:sldChg chg="del">
        <pc:chgData name="Wood, Robert" userId="18f30385-63b5-43c5-a11e-6c0d43b1c7e9" providerId="ADAL" clId="{438AA82D-DFDC-45E9-8FF2-335786AAFB28}" dt="2024-07-10T20:42:39.524" v="993" actId="47"/>
        <pc:sldMkLst>
          <pc:docMk/>
          <pc:sldMk cId="4038142615" sldId="1451"/>
        </pc:sldMkLst>
      </pc:sldChg>
      <pc:sldChg chg="modSp mod">
        <pc:chgData name="Wood, Robert" userId="18f30385-63b5-43c5-a11e-6c0d43b1c7e9" providerId="ADAL" clId="{438AA82D-DFDC-45E9-8FF2-335786AAFB28}" dt="2024-07-10T20:41:05.551" v="988" actId="20577"/>
        <pc:sldMkLst>
          <pc:docMk/>
          <pc:sldMk cId="172611755" sldId="1452"/>
        </pc:sldMkLst>
        <pc:spChg chg="mod">
          <ac:chgData name="Wood, Robert" userId="18f30385-63b5-43c5-a11e-6c0d43b1c7e9" providerId="ADAL" clId="{438AA82D-DFDC-45E9-8FF2-335786AAFB28}" dt="2024-07-10T20:41:05.551" v="988" actId="20577"/>
          <ac:spMkLst>
            <pc:docMk/>
            <pc:sldMk cId="172611755" sldId="1452"/>
            <ac:spMk id="2" creationId="{F3649469-60A1-8A2F-492F-E2BDE4E6EF43}"/>
          </ac:spMkLst>
        </pc:spChg>
      </pc:sldChg>
      <pc:sldChg chg="del">
        <pc:chgData name="Wood, Robert" userId="18f30385-63b5-43c5-a11e-6c0d43b1c7e9" providerId="ADAL" clId="{438AA82D-DFDC-45E9-8FF2-335786AAFB28}" dt="2024-07-10T20:20:18.927" v="408" actId="47"/>
        <pc:sldMkLst>
          <pc:docMk/>
          <pc:sldMk cId="934062553" sldId="1453"/>
        </pc:sldMkLst>
      </pc:sldChg>
      <pc:sldChg chg="del">
        <pc:chgData name="Wood, Robert" userId="18f30385-63b5-43c5-a11e-6c0d43b1c7e9" providerId="ADAL" clId="{438AA82D-DFDC-45E9-8FF2-335786AAFB28}" dt="2024-07-10T20:42:38.738" v="992" actId="47"/>
        <pc:sldMkLst>
          <pc:docMk/>
          <pc:sldMk cId="83059537" sldId="1454"/>
        </pc:sldMkLst>
      </pc:sldChg>
      <pc:sldChg chg="modSp mod">
        <pc:chgData name="Wood, Robert" userId="18f30385-63b5-43c5-a11e-6c0d43b1c7e9" providerId="ADAL" clId="{438AA82D-DFDC-45E9-8FF2-335786AAFB28}" dt="2024-07-10T21:18:45.979" v="2768" actId="20577"/>
        <pc:sldMkLst>
          <pc:docMk/>
          <pc:sldMk cId="752220641" sldId="1457"/>
        </pc:sldMkLst>
        <pc:spChg chg="mod">
          <ac:chgData name="Wood, Robert" userId="18f30385-63b5-43c5-a11e-6c0d43b1c7e9" providerId="ADAL" clId="{438AA82D-DFDC-45E9-8FF2-335786AAFB28}" dt="2024-07-10T20:53:43.804" v="1666" actId="20577"/>
          <ac:spMkLst>
            <pc:docMk/>
            <pc:sldMk cId="752220641" sldId="1457"/>
            <ac:spMk id="2" creationId="{9C5F401D-B71C-6E37-41B4-293519A62299}"/>
          </ac:spMkLst>
        </pc:spChg>
        <pc:spChg chg="mod">
          <ac:chgData name="Wood, Robert" userId="18f30385-63b5-43c5-a11e-6c0d43b1c7e9" providerId="ADAL" clId="{438AA82D-DFDC-45E9-8FF2-335786AAFB28}" dt="2024-07-10T21:18:45.979" v="2768" actId="20577"/>
          <ac:spMkLst>
            <pc:docMk/>
            <pc:sldMk cId="752220641" sldId="1457"/>
            <ac:spMk id="3" creationId="{B2C02E0C-50EC-4181-33E4-9ACAB1453A9C}"/>
          </ac:spMkLst>
        </pc:spChg>
      </pc:sldChg>
      <pc:sldChg chg="modSp mod">
        <pc:chgData name="Wood, Robert" userId="18f30385-63b5-43c5-a11e-6c0d43b1c7e9" providerId="ADAL" clId="{438AA82D-DFDC-45E9-8FF2-335786AAFB28}" dt="2024-07-10T20:58:58.135" v="1746" actId="20577"/>
        <pc:sldMkLst>
          <pc:docMk/>
          <pc:sldMk cId="2406016814" sldId="1460"/>
        </pc:sldMkLst>
        <pc:spChg chg="mod">
          <ac:chgData name="Wood, Robert" userId="18f30385-63b5-43c5-a11e-6c0d43b1c7e9" providerId="ADAL" clId="{438AA82D-DFDC-45E9-8FF2-335786AAFB28}" dt="2024-07-10T20:58:58.135" v="1746" actId="20577"/>
          <ac:spMkLst>
            <pc:docMk/>
            <pc:sldMk cId="2406016814" sldId="1460"/>
            <ac:spMk id="2" creationId="{9C5F401D-B71C-6E37-41B4-293519A62299}"/>
          </ac:spMkLst>
        </pc:spChg>
        <pc:spChg chg="mod">
          <ac:chgData name="Wood, Robert" userId="18f30385-63b5-43c5-a11e-6c0d43b1c7e9" providerId="ADAL" clId="{438AA82D-DFDC-45E9-8FF2-335786AAFB28}" dt="2024-07-10T20:58:10.058" v="1740" actId="20577"/>
          <ac:spMkLst>
            <pc:docMk/>
            <pc:sldMk cId="2406016814" sldId="1460"/>
            <ac:spMk id="3" creationId="{B2C02E0C-50EC-4181-33E4-9ACAB1453A9C}"/>
          </ac:spMkLst>
        </pc:spChg>
      </pc:sldChg>
      <pc:sldChg chg="del ord">
        <pc:chgData name="Wood, Robert" userId="18f30385-63b5-43c5-a11e-6c0d43b1c7e9" providerId="ADAL" clId="{438AA82D-DFDC-45E9-8FF2-335786AAFB28}" dt="2024-07-10T21:07:15.138" v="2645" actId="47"/>
        <pc:sldMkLst>
          <pc:docMk/>
          <pc:sldMk cId="1747156184" sldId="1464"/>
        </pc:sldMkLst>
      </pc:sldChg>
      <pc:sldChg chg="modSp mod">
        <pc:chgData name="Wood, Robert" userId="18f30385-63b5-43c5-a11e-6c0d43b1c7e9" providerId="ADAL" clId="{438AA82D-DFDC-45E9-8FF2-335786AAFB28}" dt="2024-07-10T21:12:21.053" v="2720" actId="20577"/>
        <pc:sldMkLst>
          <pc:docMk/>
          <pc:sldMk cId="2840854658" sldId="1466"/>
        </pc:sldMkLst>
        <pc:spChg chg="mod">
          <ac:chgData name="Wood, Robert" userId="18f30385-63b5-43c5-a11e-6c0d43b1c7e9" providerId="ADAL" clId="{438AA82D-DFDC-45E9-8FF2-335786AAFB28}" dt="2024-07-10T21:12:21.053" v="2720" actId="20577"/>
          <ac:spMkLst>
            <pc:docMk/>
            <pc:sldMk cId="2840854658" sldId="1466"/>
            <ac:spMk id="3" creationId="{707AD119-C0E3-DA76-7EE6-E87EE04623CA}"/>
          </ac:spMkLst>
        </pc:spChg>
      </pc:sldChg>
      <pc:sldChg chg="modSp add mod ord">
        <pc:chgData name="Wood, Robert" userId="18f30385-63b5-43c5-a11e-6c0d43b1c7e9" providerId="ADAL" clId="{438AA82D-DFDC-45E9-8FF2-335786AAFB28}" dt="2024-07-10T20:57:37.410" v="1738" actId="20577"/>
        <pc:sldMkLst>
          <pc:docMk/>
          <pc:sldMk cId="826966716" sldId="1473"/>
        </pc:sldMkLst>
        <pc:spChg chg="mod">
          <ac:chgData name="Wood, Robert" userId="18f30385-63b5-43c5-a11e-6c0d43b1c7e9" providerId="ADAL" clId="{438AA82D-DFDC-45E9-8FF2-335786AAFB28}" dt="2024-07-10T20:33:23.408" v="606" actId="20577"/>
          <ac:spMkLst>
            <pc:docMk/>
            <pc:sldMk cId="826966716" sldId="1473"/>
            <ac:spMk id="2" creationId="{9BF084CC-3964-8BA9-F71A-0F9A84AF57CF}"/>
          </ac:spMkLst>
        </pc:spChg>
        <pc:spChg chg="mod">
          <ac:chgData name="Wood, Robert" userId="18f30385-63b5-43c5-a11e-6c0d43b1c7e9" providerId="ADAL" clId="{438AA82D-DFDC-45E9-8FF2-335786AAFB28}" dt="2024-07-10T20:57:37.410" v="1738" actId="20577"/>
          <ac:spMkLst>
            <pc:docMk/>
            <pc:sldMk cId="826966716" sldId="1473"/>
            <ac:spMk id="3" creationId="{090AAB78-40CE-8A78-120E-B14A343502F0}"/>
          </ac:spMkLst>
        </pc:spChg>
      </pc:sldChg>
      <pc:sldChg chg="new del">
        <pc:chgData name="Wood, Robert" userId="18f30385-63b5-43c5-a11e-6c0d43b1c7e9" providerId="ADAL" clId="{438AA82D-DFDC-45E9-8FF2-335786AAFB28}" dt="2024-07-10T20:12:14.863" v="3" actId="47"/>
        <pc:sldMkLst>
          <pc:docMk/>
          <pc:sldMk cId="1759739478" sldId="1473"/>
        </pc:sldMkLst>
      </pc:sldChg>
      <pc:sldChg chg="modSp add del mod">
        <pc:chgData name="Wood, Robert" userId="18f30385-63b5-43c5-a11e-6c0d43b1c7e9" providerId="ADAL" clId="{438AA82D-DFDC-45E9-8FF2-335786AAFB28}" dt="2024-07-10T20:48:23.519" v="1360" actId="47"/>
        <pc:sldMkLst>
          <pc:docMk/>
          <pc:sldMk cId="3201012957" sldId="1474"/>
        </pc:sldMkLst>
        <pc:spChg chg="mod">
          <ac:chgData name="Wood, Robert" userId="18f30385-63b5-43c5-a11e-6c0d43b1c7e9" providerId="ADAL" clId="{438AA82D-DFDC-45E9-8FF2-335786AAFB28}" dt="2024-07-10T20:47:47.684" v="1323" actId="20577"/>
          <ac:spMkLst>
            <pc:docMk/>
            <pc:sldMk cId="3201012957" sldId="1474"/>
            <ac:spMk id="3" creationId="{D9930B03-DDA4-D5F2-6C57-A4909F782D21}"/>
          </ac:spMkLst>
        </pc:spChg>
        <pc:spChg chg="mod">
          <ac:chgData name="Wood, Robert" userId="18f30385-63b5-43c5-a11e-6c0d43b1c7e9" providerId="ADAL" clId="{438AA82D-DFDC-45E9-8FF2-335786AAFB28}" dt="2024-07-10T20:47:09.720" v="1285" actId="20577"/>
          <ac:spMkLst>
            <pc:docMk/>
            <pc:sldMk cId="3201012957" sldId="1474"/>
            <ac:spMk id="7" creationId="{2B9343BB-2A6F-4DA5-A6C2-D2B05EFA8EDB}"/>
          </ac:spMkLst>
        </pc:spChg>
      </pc:sldChg>
      <pc:sldChg chg="modSp add del mod ord">
        <pc:chgData name="Wood, Robert" userId="18f30385-63b5-43c5-a11e-6c0d43b1c7e9" providerId="ADAL" clId="{438AA82D-DFDC-45E9-8FF2-335786AAFB28}" dt="2024-07-10T20:48:46.054" v="1374" actId="47"/>
        <pc:sldMkLst>
          <pc:docMk/>
          <pc:sldMk cId="1523636968" sldId="1475"/>
        </pc:sldMkLst>
        <pc:spChg chg="mod">
          <ac:chgData name="Wood, Robert" userId="18f30385-63b5-43c5-a11e-6c0d43b1c7e9" providerId="ADAL" clId="{438AA82D-DFDC-45E9-8FF2-335786AAFB28}" dt="2024-07-10T20:48:21.094" v="1359" actId="20577"/>
          <ac:spMkLst>
            <pc:docMk/>
            <pc:sldMk cId="1523636968" sldId="1475"/>
            <ac:spMk id="2" creationId="{9C5F401D-B71C-6E37-41B4-293519A62299}"/>
          </ac:spMkLst>
        </pc:spChg>
      </pc:sldChg>
      <pc:sldChg chg="modSp add del mod ord">
        <pc:chgData name="Wood, Robert" userId="18f30385-63b5-43c5-a11e-6c0d43b1c7e9" providerId="ADAL" clId="{438AA82D-DFDC-45E9-8FF2-335786AAFB28}" dt="2024-07-10T20:59:53.607" v="1804" actId="47"/>
        <pc:sldMkLst>
          <pc:docMk/>
          <pc:sldMk cId="1240060462" sldId="1476"/>
        </pc:sldMkLst>
        <pc:spChg chg="mod">
          <ac:chgData name="Wood, Robert" userId="18f30385-63b5-43c5-a11e-6c0d43b1c7e9" providerId="ADAL" clId="{438AA82D-DFDC-45E9-8FF2-335786AAFB28}" dt="2024-07-10T20:48:39.621" v="1373" actId="20577"/>
          <ac:spMkLst>
            <pc:docMk/>
            <pc:sldMk cId="1240060462" sldId="1476"/>
            <ac:spMk id="7" creationId="{2B9343BB-2A6F-4DA5-A6C2-D2B05EFA8EDB}"/>
          </ac:spMkLst>
        </pc:spChg>
      </pc:sldChg>
      <pc:sldChg chg="modSp add mod ord">
        <pc:chgData name="Wood, Robert" userId="18f30385-63b5-43c5-a11e-6c0d43b1c7e9" providerId="ADAL" clId="{438AA82D-DFDC-45E9-8FF2-335786AAFB28}" dt="2024-07-10T21:04:41.117" v="2576" actId="27636"/>
        <pc:sldMkLst>
          <pc:docMk/>
          <pc:sldMk cId="1088802337" sldId="1477"/>
        </pc:sldMkLst>
        <pc:spChg chg="mod">
          <ac:chgData name="Wood, Robert" userId="18f30385-63b5-43c5-a11e-6c0d43b1c7e9" providerId="ADAL" clId="{438AA82D-DFDC-45E9-8FF2-335786AAFB28}" dt="2024-07-10T21:04:41.117" v="2576" actId="27636"/>
          <ac:spMkLst>
            <pc:docMk/>
            <pc:sldMk cId="1088802337" sldId="1477"/>
            <ac:spMk id="2" creationId="{9C5F401D-B71C-6E37-41B4-293519A62299}"/>
          </ac:spMkLst>
        </pc:spChg>
        <pc:spChg chg="mod">
          <ac:chgData name="Wood, Robert" userId="18f30385-63b5-43c5-a11e-6c0d43b1c7e9" providerId="ADAL" clId="{438AA82D-DFDC-45E9-8FF2-335786AAFB28}" dt="2024-07-10T20:59:49.564" v="1803" actId="20577"/>
          <ac:spMkLst>
            <pc:docMk/>
            <pc:sldMk cId="1088802337" sldId="1477"/>
            <ac:spMk id="3" creationId="{B2C02E0C-50EC-4181-33E4-9ACAB1453A9C}"/>
          </ac:spMkLst>
        </pc:spChg>
      </pc:sldChg>
      <pc:sldChg chg="modSp add mod ord">
        <pc:chgData name="Wood, Robert" userId="18f30385-63b5-43c5-a11e-6c0d43b1c7e9" providerId="ADAL" clId="{438AA82D-DFDC-45E9-8FF2-335786AAFB28}" dt="2024-07-10T21:11:35.206" v="2704"/>
        <pc:sldMkLst>
          <pc:docMk/>
          <pc:sldMk cId="3118932734" sldId="1478"/>
        </pc:sldMkLst>
        <pc:spChg chg="mod">
          <ac:chgData name="Wood, Robert" userId="18f30385-63b5-43c5-a11e-6c0d43b1c7e9" providerId="ADAL" clId="{438AA82D-DFDC-45E9-8FF2-335786AAFB28}" dt="2024-07-10T21:00:09.347" v="1827" actId="20577"/>
          <ac:spMkLst>
            <pc:docMk/>
            <pc:sldMk cId="3118932734" sldId="1478"/>
            <ac:spMk id="2" creationId="{9BF084CC-3964-8BA9-F71A-0F9A84AF57CF}"/>
          </ac:spMkLst>
        </pc:spChg>
        <pc:spChg chg="mod">
          <ac:chgData name="Wood, Robert" userId="18f30385-63b5-43c5-a11e-6c0d43b1c7e9" providerId="ADAL" clId="{438AA82D-DFDC-45E9-8FF2-335786AAFB28}" dt="2024-07-10T21:11:16.312" v="2701" actId="5793"/>
          <ac:spMkLst>
            <pc:docMk/>
            <pc:sldMk cId="3118932734" sldId="1478"/>
            <ac:spMk id="3" creationId="{090AAB78-40CE-8A78-120E-B14A343502F0}"/>
          </ac:spMkLst>
        </pc:spChg>
      </pc:sldChg>
      <pc:sldChg chg="modSp add mod ord">
        <pc:chgData name="Wood, Robert" userId="18f30385-63b5-43c5-a11e-6c0d43b1c7e9" providerId="ADAL" clId="{438AA82D-DFDC-45E9-8FF2-335786AAFB28}" dt="2024-07-10T21:05:24.523" v="2599" actId="20577"/>
        <pc:sldMkLst>
          <pc:docMk/>
          <pc:sldMk cId="2453319457" sldId="1479"/>
        </pc:sldMkLst>
        <pc:spChg chg="mod">
          <ac:chgData name="Wood, Robert" userId="18f30385-63b5-43c5-a11e-6c0d43b1c7e9" providerId="ADAL" clId="{438AA82D-DFDC-45E9-8FF2-335786AAFB28}" dt="2024-07-10T21:05:24.523" v="2599" actId="20577"/>
          <ac:spMkLst>
            <pc:docMk/>
            <pc:sldMk cId="2453319457" sldId="1479"/>
            <ac:spMk id="3" creationId="{D9930B03-DDA4-D5F2-6C57-A4909F782D21}"/>
          </ac:spMkLst>
        </pc:spChg>
      </pc:sldChg>
      <pc:sldChg chg="modSp add mod ord">
        <pc:chgData name="Wood, Robert" userId="18f30385-63b5-43c5-a11e-6c0d43b1c7e9" providerId="ADAL" clId="{438AA82D-DFDC-45E9-8FF2-335786AAFB28}" dt="2024-07-10T21:10:20.642" v="2694" actId="20577"/>
        <pc:sldMkLst>
          <pc:docMk/>
          <pc:sldMk cId="3754397422" sldId="1480"/>
        </pc:sldMkLst>
        <pc:spChg chg="mod">
          <ac:chgData name="Wood, Robert" userId="18f30385-63b5-43c5-a11e-6c0d43b1c7e9" providerId="ADAL" clId="{438AA82D-DFDC-45E9-8FF2-335786AAFB28}" dt="2024-07-10T21:10:20.642" v="2694" actId="20577"/>
          <ac:spMkLst>
            <pc:docMk/>
            <pc:sldMk cId="3754397422" sldId="1480"/>
            <ac:spMk id="2" creationId="{9C5F401D-B71C-6E37-41B4-293519A62299}"/>
          </ac:spMkLst>
        </pc:spChg>
        <pc:spChg chg="mod">
          <ac:chgData name="Wood, Robert" userId="18f30385-63b5-43c5-a11e-6c0d43b1c7e9" providerId="ADAL" clId="{438AA82D-DFDC-45E9-8FF2-335786AAFB28}" dt="2024-07-10T21:07:56.910" v="2676" actId="20577"/>
          <ac:spMkLst>
            <pc:docMk/>
            <pc:sldMk cId="3754397422" sldId="1480"/>
            <ac:spMk id="3" creationId="{B2C02E0C-50EC-4181-33E4-9ACAB1453A9C}"/>
          </ac:spMkLst>
        </pc:spChg>
      </pc:sldChg>
      <pc:sldChg chg="modSp add mod ord">
        <pc:chgData name="Wood, Robert" userId="18f30385-63b5-43c5-a11e-6c0d43b1c7e9" providerId="ADAL" clId="{438AA82D-DFDC-45E9-8FF2-335786AAFB28}" dt="2024-07-10T21:12:06.338" v="2718" actId="20577"/>
        <pc:sldMkLst>
          <pc:docMk/>
          <pc:sldMk cId="1335621389" sldId="1481"/>
        </pc:sldMkLst>
        <pc:spChg chg="mod">
          <ac:chgData name="Wood, Robert" userId="18f30385-63b5-43c5-a11e-6c0d43b1c7e9" providerId="ADAL" clId="{438AA82D-DFDC-45E9-8FF2-335786AAFB28}" dt="2024-07-10T21:11:50.366" v="2716" actId="20577"/>
          <ac:spMkLst>
            <pc:docMk/>
            <pc:sldMk cId="1335621389" sldId="1481"/>
            <ac:spMk id="2" creationId="{9C5F401D-B71C-6E37-41B4-293519A62299}"/>
          </ac:spMkLst>
        </pc:spChg>
        <pc:spChg chg="mod">
          <ac:chgData name="Wood, Robert" userId="18f30385-63b5-43c5-a11e-6c0d43b1c7e9" providerId="ADAL" clId="{438AA82D-DFDC-45E9-8FF2-335786AAFB28}" dt="2024-07-10T21:12:06.338" v="2718" actId="20577"/>
          <ac:spMkLst>
            <pc:docMk/>
            <pc:sldMk cId="1335621389" sldId="1481"/>
            <ac:spMk id="3" creationId="{B2C02E0C-50EC-4181-33E4-9ACAB1453A9C}"/>
          </ac:spMkLst>
        </pc:spChg>
      </pc:sldChg>
      <pc:sldChg chg="add del">
        <pc:chgData name="Wood, Robert" userId="18f30385-63b5-43c5-a11e-6c0d43b1c7e9" providerId="ADAL" clId="{438AA82D-DFDC-45E9-8FF2-335786AAFB28}" dt="2024-07-10T21:10:56.136" v="2696" actId="47"/>
        <pc:sldMkLst>
          <pc:docMk/>
          <pc:sldMk cId="2773115848" sldId="1481"/>
        </pc:sldMkLst>
      </pc:sldChg>
      <pc:sldChg chg="add">
        <pc:chgData name="Wood, Robert" userId="18f30385-63b5-43c5-a11e-6c0d43b1c7e9" providerId="ADAL" clId="{438AA82D-DFDC-45E9-8FF2-335786AAFB28}" dt="2024-07-10T21:11:31.078" v="2702" actId="2890"/>
        <pc:sldMkLst>
          <pc:docMk/>
          <pc:sldMk cId="200156609" sldId="1482"/>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B9EF87-9C4A-47F7-95FA-A1AC74EA0D5E}"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F59A24D3-F87D-442C-977C-8CFE7A351830}">
      <dgm:prSet phldrT="[Text]"/>
      <dgm:spPr/>
      <dgm:t>
        <a:bodyPr/>
        <a:lstStyle/>
        <a:p>
          <a:r>
            <a:rPr lang="en-US"/>
            <a:t>Is the project in a lake watershed?</a:t>
          </a:r>
        </a:p>
      </dgm:t>
    </dgm:pt>
    <dgm:pt modelId="{354A252E-C7B5-4D6F-BAA5-467C08A4E550}" type="parTrans" cxnId="{476B4AAE-3D65-4C2A-AB8D-D583A421C510}">
      <dgm:prSet/>
      <dgm:spPr/>
      <dgm:t>
        <a:bodyPr/>
        <a:lstStyle/>
        <a:p>
          <a:endParaRPr lang="en-US"/>
        </a:p>
      </dgm:t>
    </dgm:pt>
    <dgm:pt modelId="{FD325C68-9041-4F5C-8664-BDE621E3F0D1}" type="sibTrans" cxnId="{476B4AAE-3D65-4C2A-AB8D-D583A421C510}">
      <dgm:prSet/>
      <dgm:spPr/>
      <dgm:t>
        <a:bodyPr/>
        <a:lstStyle/>
        <a:p>
          <a:endParaRPr lang="en-US"/>
        </a:p>
      </dgm:t>
    </dgm:pt>
    <dgm:pt modelId="{C2938A90-76D6-4B41-B980-F89D99378AC7}">
      <dgm:prSet phldrT="[Text]"/>
      <dgm:spPr/>
      <dgm:t>
        <a:bodyPr/>
        <a:lstStyle/>
        <a:p>
          <a:r>
            <a:rPr lang="en-US"/>
            <a:t>No</a:t>
          </a:r>
        </a:p>
      </dgm:t>
    </dgm:pt>
    <dgm:pt modelId="{E8602BC2-9FB5-4E5E-962F-C1D9E1934838}" type="parTrans" cxnId="{0242BB98-825D-4A7F-B472-2B395A092CA4}">
      <dgm:prSet/>
      <dgm:spPr/>
      <dgm:t>
        <a:bodyPr/>
        <a:lstStyle/>
        <a:p>
          <a:endParaRPr lang="en-US"/>
        </a:p>
      </dgm:t>
    </dgm:pt>
    <dgm:pt modelId="{B6EE92F1-9232-4F83-9DC0-7EDA5BC2E8C1}" type="sibTrans" cxnId="{0242BB98-825D-4A7F-B472-2B395A092CA4}">
      <dgm:prSet/>
      <dgm:spPr/>
      <dgm:t>
        <a:bodyPr/>
        <a:lstStyle/>
        <a:p>
          <a:endParaRPr lang="en-US"/>
        </a:p>
      </dgm:t>
    </dgm:pt>
    <dgm:pt modelId="{B84E7BA5-6BEB-4D91-9EA0-E46572F18134}">
      <dgm:prSet phldrT="[Text]"/>
      <dgm:spPr/>
      <dgm:t>
        <a:bodyPr/>
        <a:lstStyle/>
        <a:p>
          <a:r>
            <a:rPr lang="en-US"/>
            <a:t>Yes </a:t>
          </a:r>
        </a:p>
        <a:p>
          <a:r>
            <a:rPr lang="en-US"/>
            <a:t>select one of the options below</a:t>
          </a:r>
        </a:p>
      </dgm:t>
    </dgm:pt>
    <dgm:pt modelId="{15E0E14A-7E09-4EA7-BE68-8FC3E1EF7B47}" type="parTrans" cxnId="{4C4CC013-B7F4-4A2F-8B6C-43CC83B416D0}">
      <dgm:prSet/>
      <dgm:spPr/>
      <dgm:t>
        <a:bodyPr/>
        <a:lstStyle/>
        <a:p>
          <a:endParaRPr lang="en-US"/>
        </a:p>
      </dgm:t>
    </dgm:pt>
    <dgm:pt modelId="{39916750-D56D-4BF4-8FB5-65C042AED2A0}" type="sibTrans" cxnId="{4C4CC013-B7F4-4A2F-8B6C-43CC83B416D0}">
      <dgm:prSet/>
      <dgm:spPr/>
      <dgm:t>
        <a:bodyPr/>
        <a:lstStyle/>
        <a:p>
          <a:endParaRPr lang="en-US"/>
        </a:p>
      </dgm:t>
    </dgm:pt>
    <dgm:pt modelId="{B509F32E-4EE8-4475-8787-383A43183885}">
      <dgm:prSet/>
      <dgm:spPr/>
      <dgm:t>
        <a:bodyPr/>
        <a:lstStyle/>
        <a:p>
          <a:r>
            <a:rPr lang="en-US" b="1">
              <a:solidFill>
                <a:schemeClr val="bg1"/>
              </a:solidFill>
              <a:highlight>
                <a:srgbClr val="000000"/>
              </a:highlight>
            </a:rPr>
            <a:t>G</a:t>
          </a:r>
          <a:r>
            <a:rPr lang="en-US"/>
            <a:t>  Meet the LID and Stormwater Quality Requirements for Sensitive and Threatened Watersheds</a:t>
          </a:r>
        </a:p>
        <a:p>
          <a:r>
            <a:rPr lang="en-US"/>
            <a:t>Use Phosphorus stressor</a:t>
          </a:r>
        </a:p>
      </dgm:t>
    </dgm:pt>
    <dgm:pt modelId="{D96B514A-BF51-45B6-B983-9555C8CF7032}" type="parTrans" cxnId="{506112F4-7246-4718-BC1E-0867958FACCF}">
      <dgm:prSet/>
      <dgm:spPr/>
      <dgm:t>
        <a:bodyPr/>
        <a:lstStyle/>
        <a:p>
          <a:endParaRPr lang="en-US"/>
        </a:p>
      </dgm:t>
    </dgm:pt>
    <dgm:pt modelId="{47531C31-7F37-4628-9E67-57093B7164AC}" type="sibTrans" cxnId="{506112F4-7246-4718-BC1E-0867958FACCF}">
      <dgm:prSet/>
      <dgm:spPr/>
      <dgm:t>
        <a:bodyPr/>
        <a:lstStyle/>
        <a:p>
          <a:endParaRPr lang="en-US"/>
        </a:p>
      </dgm:t>
    </dgm:pt>
    <dgm:pt modelId="{F8FC9E3B-5076-4612-941D-8B18A415511F}">
      <dgm:prSet/>
      <dgm:spPr/>
      <dgm:t>
        <a:bodyPr/>
        <a:lstStyle/>
        <a:p>
          <a:r>
            <a:rPr lang="en-US" b="1">
              <a:solidFill>
                <a:schemeClr val="bg1"/>
              </a:solidFill>
              <a:highlight>
                <a:srgbClr val="000000"/>
              </a:highlight>
            </a:rPr>
            <a:t>H</a:t>
          </a:r>
          <a:r>
            <a:rPr lang="en-US"/>
            <a:t>  Meet the Phosphorus Standard</a:t>
          </a:r>
        </a:p>
      </dgm:t>
    </dgm:pt>
    <dgm:pt modelId="{01213D16-E430-4D26-83AC-F613753451FD}" type="parTrans" cxnId="{8045276A-8D6D-4A2A-ACFA-C0A4D133CAC3}">
      <dgm:prSet/>
      <dgm:spPr/>
      <dgm:t>
        <a:bodyPr/>
        <a:lstStyle/>
        <a:p>
          <a:endParaRPr lang="en-US"/>
        </a:p>
      </dgm:t>
    </dgm:pt>
    <dgm:pt modelId="{6F8E01EE-C8AA-4BA7-946C-6CE4AE82E4F1}" type="sibTrans" cxnId="{8045276A-8D6D-4A2A-ACFA-C0A4D133CAC3}">
      <dgm:prSet/>
      <dgm:spPr/>
      <dgm:t>
        <a:bodyPr/>
        <a:lstStyle/>
        <a:p>
          <a:endParaRPr lang="en-US"/>
        </a:p>
      </dgm:t>
    </dgm:pt>
    <dgm:pt modelId="{144B0A4C-E0E3-46E2-BAC8-8661459FC7FE}">
      <dgm:prSet/>
      <dgm:spPr/>
      <dgm:t>
        <a:bodyPr/>
        <a:lstStyle/>
        <a:p>
          <a:r>
            <a:rPr lang="en-US"/>
            <a:t>Project in Urban Impaired Stream (UIS) Watershed</a:t>
          </a:r>
        </a:p>
        <a:p>
          <a:r>
            <a:rPr lang="en-US"/>
            <a:t>Meet the following requirements:</a:t>
          </a:r>
        </a:p>
      </dgm:t>
    </dgm:pt>
    <dgm:pt modelId="{985ABC61-FD3B-423A-955E-C680ED4D0C67}" type="parTrans" cxnId="{0C322497-A194-4257-8EF2-F3FFF2F63400}">
      <dgm:prSet/>
      <dgm:spPr/>
      <dgm:t>
        <a:bodyPr/>
        <a:lstStyle/>
        <a:p>
          <a:endParaRPr lang="en-US"/>
        </a:p>
      </dgm:t>
    </dgm:pt>
    <dgm:pt modelId="{48204C16-12DD-435C-9565-55BAF2603BC9}" type="sibTrans" cxnId="{0C322497-A194-4257-8EF2-F3FFF2F63400}">
      <dgm:prSet/>
      <dgm:spPr/>
      <dgm:t>
        <a:bodyPr/>
        <a:lstStyle/>
        <a:p>
          <a:endParaRPr lang="en-US"/>
        </a:p>
      </dgm:t>
    </dgm:pt>
    <dgm:pt modelId="{0DFAF605-03C9-48E1-B07A-700451AE326C}">
      <dgm:prSet/>
      <dgm:spPr/>
      <dgm:t>
        <a:bodyPr/>
        <a:lstStyle/>
        <a:p>
          <a:r>
            <a:rPr lang="en-US"/>
            <a:t>Project in Sensitive or Threatened Watershed</a:t>
          </a:r>
        </a:p>
        <a:p>
          <a:r>
            <a:rPr lang="en-US"/>
            <a:t>Meet the following requirements:</a:t>
          </a:r>
        </a:p>
      </dgm:t>
    </dgm:pt>
    <dgm:pt modelId="{05F78866-CDF6-433C-AF12-988D76FC31CF}" type="parTrans" cxnId="{8DCE6799-406E-4173-A9C6-32172BC0BE6D}">
      <dgm:prSet/>
      <dgm:spPr/>
      <dgm:t>
        <a:bodyPr/>
        <a:lstStyle/>
        <a:p>
          <a:endParaRPr lang="en-US"/>
        </a:p>
      </dgm:t>
    </dgm:pt>
    <dgm:pt modelId="{BD06A1E5-9C47-4EB5-B337-56634675FF1D}" type="sibTrans" cxnId="{8DCE6799-406E-4173-A9C6-32172BC0BE6D}">
      <dgm:prSet/>
      <dgm:spPr/>
      <dgm:t>
        <a:bodyPr/>
        <a:lstStyle/>
        <a:p>
          <a:endParaRPr lang="en-US"/>
        </a:p>
      </dgm:t>
    </dgm:pt>
    <dgm:pt modelId="{397E0DBE-8766-4F01-8ECF-0CA09D024F40}">
      <dgm:prSet/>
      <dgm:spPr/>
      <dgm:t>
        <a:bodyPr/>
        <a:lstStyle/>
        <a:p>
          <a:r>
            <a:rPr lang="en-US"/>
            <a:t>Project not in a UIS  or Sensitive and Threatened watershed</a:t>
          </a:r>
        </a:p>
        <a:p>
          <a:r>
            <a:rPr lang="en-US"/>
            <a:t>Meet the following requirements:</a:t>
          </a:r>
        </a:p>
      </dgm:t>
    </dgm:pt>
    <dgm:pt modelId="{A041AB78-45D9-48A2-923C-4415958AB587}" type="parTrans" cxnId="{7BFF3DB3-4707-47A3-8CEB-E6F2251C292A}">
      <dgm:prSet/>
      <dgm:spPr/>
      <dgm:t>
        <a:bodyPr/>
        <a:lstStyle/>
        <a:p>
          <a:endParaRPr lang="en-US"/>
        </a:p>
      </dgm:t>
    </dgm:pt>
    <dgm:pt modelId="{E896C0C8-BB12-47F0-81E2-9D9BB0DDF719}" type="sibTrans" cxnId="{7BFF3DB3-4707-47A3-8CEB-E6F2251C292A}">
      <dgm:prSet/>
      <dgm:spPr/>
      <dgm:t>
        <a:bodyPr/>
        <a:lstStyle/>
        <a:p>
          <a:endParaRPr lang="en-US"/>
        </a:p>
      </dgm:t>
    </dgm:pt>
    <dgm:pt modelId="{0AD75240-1E2A-489E-8AAB-363BAEA8A761}">
      <dgm:prSet/>
      <dgm:spPr/>
      <dgm:t>
        <a:bodyPr/>
        <a:lstStyle/>
        <a:p>
          <a:r>
            <a:rPr lang="en-US" b="1">
              <a:solidFill>
                <a:schemeClr val="bg1"/>
              </a:solidFill>
              <a:highlight>
                <a:srgbClr val="000000"/>
              </a:highlight>
            </a:rPr>
            <a:t>A</a:t>
          </a:r>
          <a:r>
            <a:rPr lang="en-US"/>
            <a:t>  Full LID Recharge Requirement</a:t>
          </a:r>
        </a:p>
      </dgm:t>
    </dgm:pt>
    <dgm:pt modelId="{651C2336-B9FF-4387-B461-E6F5B0486B05}" type="parTrans" cxnId="{336F57F3-C633-4ECA-B521-6937586B54A4}">
      <dgm:prSet/>
      <dgm:spPr/>
      <dgm:t>
        <a:bodyPr/>
        <a:lstStyle/>
        <a:p>
          <a:endParaRPr lang="en-US"/>
        </a:p>
      </dgm:t>
    </dgm:pt>
    <dgm:pt modelId="{C565C1C8-3A0A-47D4-A088-6C7FE818174A}" type="sibTrans" cxnId="{336F57F3-C633-4ECA-B521-6937586B54A4}">
      <dgm:prSet/>
      <dgm:spPr/>
      <dgm:t>
        <a:bodyPr/>
        <a:lstStyle/>
        <a:p>
          <a:endParaRPr lang="en-US"/>
        </a:p>
      </dgm:t>
    </dgm:pt>
    <dgm:pt modelId="{64C157E9-A7AE-40BD-848E-88EF7FE7F777}">
      <dgm:prSet/>
      <dgm:spPr/>
      <dgm:t>
        <a:bodyPr/>
        <a:lstStyle/>
        <a:p>
          <a:r>
            <a:rPr lang="en-US" b="1">
              <a:solidFill>
                <a:schemeClr val="bg1"/>
              </a:solidFill>
              <a:highlight>
                <a:srgbClr val="000000"/>
              </a:highlight>
            </a:rPr>
            <a:t>D</a:t>
          </a:r>
          <a:r>
            <a:rPr lang="en-US"/>
            <a:t>  Watershed stressor guided SCM/BMP selection to meet stormwater performance curve requirements</a:t>
          </a:r>
        </a:p>
      </dgm:t>
    </dgm:pt>
    <dgm:pt modelId="{B021AB84-4A05-4B65-BE74-692EDEAF8DB8}" type="parTrans" cxnId="{C4C78360-3A1E-4E7B-BB11-7ED91F7320DF}">
      <dgm:prSet/>
      <dgm:spPr/>
      <dgm:t>
        <a:bodyPr/>
        <a:lstStyle/>
        <a:p>
          <a:endParaRPr lang="en-US"/>
        </a:p>
      </dgm:t>
    </dgm:pt>
    <dgm:pt modelId="{A605DC73-906F-4168-B691-2ACEFCE2E43D}" type="sibTrans" cxnId="{C4C78360-3A1E-4E7B-BB11-7ED91F7320DF}">
      <dgm:prSet/>
      <dgm:spPr/>
      <dgm:t>
        <a:bodyPr/>
        <a:lstStyle/>
        <a:p>
          <a:endParaRPr lang="en-US"/>
        </a:p>
      </dgm:t>
    </dgm:pt>
    <dgm:pt modelId="{506F131C-67F5-4EAC-A2EF-01A253B301EF}">
      <dgm:prSet/>
      <dgm:spPr/>
      <dgm:t>
        <a:bodyPr/>
        <a:lstStyle/>
        <a:p>
          <a:r>
            <a:rPr lang="en-US" b="1">
              <a:solidFill>
                <a:schemeClr val="bg1"/>
              </a:solidFill>
              <a:highlight>
                <a:srgbClr val="000000"/>
              </a:highlight>
            </a:rPr>
            <a:t>F</a:t>
          </a:r>
          <a:r>
            <a:rPr lang="en-US"/>
            <a:t>  Flood Control</a:t>
          </a:r>
        </a:p>
        <a:p>
          <a:r>
            <a:rPr lang="en-US"/>
            <a:t>Apply watershed specific model if available</a:t>
          </a:r>
        </a:p>
      </dgm:t>
    </dgm:pt>
    <dgm:pt modelId="{B35B2344-DE3B-4790-A873-590361F4FB16}" type="parTrans" cxnId="{60500348-0FAC-4FFD-86D6-F6B93C09BADD}">
      <dgm:prSet/>
      <dgm:spPr/>
      <dgm:t>
        <a:bodyPr/>
        <a:lstStyle/>
        <a:p>
          <a:endParaRPr lang="en-US"/>
        </a:p>
      </dgm:t>
    </dgm:pt>
    <dgm:pt modelId="{EED853E7-55CA-463E-8A57-6DA8D0DA0871}" type="sibTrans" cxnId="{60500348-0FAC-4FFD-86D6-F6B93C09BADD}">
      <dgm:prSet/>
      <dgm:spPr/>
      <dgm:t>
        <a:bodyPr/>
        <a:lstStyle/>
        <a:p>
          <a:endParaRPr lang="en-US"/>
        </a:p>
      </dgm:t>
    </dgm:pt>
    <dgm:pt modelId="{A4D87A39-F0CD-44FA-8532-94A4391283AC}">
      <dgm:prSet/>
      <dgm:spPr/>
      <dgm:t>
        <a:bodyPr/>
        <a:lstStyle/>
        <a:p>
          <a:r>
            <a:rPr lang="en-US" b="1">
              <a:solidFill>
                <a:schemeClr val="bg1"/>
              </a:solidFill>
              <a:highlight>
                <a:srgbClr val="000000"/>
              </a:highlight>
            </a:rPr>
            <a:t>B</a:t>
          </a:r>
          <a:r>
            <a:rPr lang="en-US"/>
            <a:t>  Reduced LID Recharge Requirement (75%)</a:t>
          </a:r>
        </a:p>
      </dgm:t>
    </dgm:pt>
    <dgm:pt modelId="{64EDF7F3-29FA-4021-838D-1B93D5BD93C7}" type="parTrans" cxnId="{EFE60134-9E14-458A-93C0-1F725FB7975D}">
      <dgm:prSet/>
      <dgm:spPr/>
      <dgm:t>
        <a:bodyPr/>
        <a:lstStyle/>
        <a:p>
          <a:endParaRPr lang="en-US"/>
        </a:p>
      </dgm:t>
    </dgm:pt>
    <dgm:pt modelId="{7FB709A1-AF86-4FB7-9692-A8C2C70696C0}" type="sibTrans" cxnId="{EFE60134-9E14-458A-93C0-1F725FB7975D}">
      <dgm:prSet/>
      <dgm:spPr/>
      <dgm:t>
        <a:bodyPr/>
        <a:lstStyle/>
        <a:p>
          <a:endParaRPr lang="en-US"/>
        </a:p>
      </dgm:t>
    </dgm:pt>
    <dgm:pt modelId="{8BE4AFAC-15A7-49F9-97A9-694F5507A7F8}">
      <dgm:prSet/>
      <dgm:spPr/>
      <dgm:t>
        <a:bodyPr/>
        <a:lstStyle/>
        <a:p>
          <a:r>
            <a:rPr lang="en-US" b="1">
              <a:solidFill>
                <a:schemeClr val="bg1"/>
              </a:solidFill>
              <a:highlight>
                <a:srgbClr val="000000"/>
              </a:highlight>
            </a:rPr>
            <a:t>E</a:t>
          </a:r>
          <a:r>
            <a:rPr lang="en-US"/>
            <a:t>  Watershed stressor guided SCM/BMP selection to meet reduced stormwater performance curve requirements</a:t>
          </a:r>
        </a:p>
      </dgm:t>
    </dgm:pt>
    <dgm:pt modelId="{E952CFF4-54BB-49E8-8EA7-7DA32FC24DA5}" type="parTrans" cxnId="{4F7A804D-A395-469C-A0F7-E05996B27A33}">
      <dgm:prSet/>
      <dgm:spPr/>
      <dgm:t>
        <a:bodyPr/>
        <a:lstStyle/>
        <a:p>
          <a:endParaRPr lang="en-US"/>
        </a:p>
      </dgm:t>
    </dgm:pt>
    <dgm:pt modelId="{536CEA2C-860F-408D-85FA-D4109820FFBC}" type="sibTrans" cxnId="{4F7A804D-A395-469C-A0F7-E05996B27A33}">
      <dgm:prSet/>
      <dgm:spPr/>
      <dgm:t>
        <a:bodyPr/>
        <a:lstStyle/>
        <a:p>
          <a:endParaRPr lang="en-US"/>
        </a:p>
      </dgm:t>
    </dgm:pt>
    <dgm:pt modelId="{B1336C4E-8A5E-4E85-9A3E-C646D9E52F82}">
      <dgm:prSet/>
      <dgm:spPr/>
      <dgm:t>
        <a:bodyPr/>
        <a:lstStyle/>
        <a:p>
          <a:r>
            <a:rPr lang="en-US" b="1">
              <a:solidFill>
                <a:schemeClr val="bg1"/>
              </a:solidFill>
              <a:highlight>
                <a:srgbClr val="000000"/>
              </a:highlight>
            </a:rPr>
            <a:t>C</a:t>
          </a:r>
          <a:r>
            <a:rPr lang="en-US"/>
            <a:t>  Core LID only if Developed Area is &lt;10% of the receiving watershed at the point of discharge</a:t>
          </a:r>
        </a:p>
        <a:p>
          <a:r>
            <a:rPr lang="en-US"/>
            <a:t>If &gt;10% meet requirements for sensitive and threatened watersheds</a:t>
          </a:r>
        </a:p>
      </dgm:t>
    </dgm:pt>
    <dgm:pt modelId="{A42872AE-217B-4873-9963-6B4E853FE025}" type="parTrans" cxnId="{3E1D1132-5291-4450-B331-FE08367B3A8B}">
      <dgm:prSet/>
      <dgm:spPr/>
      <dgm:t>
        <a:bodyPr/>
        <a:lstStyle/>
        <a:p>
          <a:endParaRPr lang="en-US"/>
        </a:p>
      </dgm:t>
    </dgm:pt>
    <dgm:pt modelId="{60D2ED76-84BD-4D62-9B2F-C0BC10A80E0D}" type="sibTrans" cxnId="{3E1D1132-5291-4450-B331-FE08367B3A8B}">
      <dgm:prSet/>
      <dgm:spPr/>
      <dgm:t>
        <a:bodyPr/>
        <a:lstStyle/>
        <a:p>
          <a:endParaRPr lang="en-US"/>
        </a:p>
      </dgm:t>
    </dgm:pt>
    <dgm:pt modelId="{9023288F-9E97-4A50-8396-D0B5CB2D9D6D}" type="pres">
      <dgm:prSet presAssocID="{41B9EF87-9C4A-47F7-95FA-A1AC74EA0D5E}" presName="hierChild1" presStyleCnt="0">
        <dgm:presLayoutVars>
          <dgm:chPref val="1"/>
          <dgm:dir/>
          <dgm:animOne val="branch"/>
          <dgm:animLvl val="lvl"/>
          <dgm:resizeHandles/>
        </dgm:presLayoutVars>
      </dgm:prSet>
      <dgm:spPr/>
    </dgm:pt>
    <dgm:pt modelId="{EEE993CC-E9E9-4A76-932F-E7E9DC6D8D46}" type="pres">
      <dgm:prSet presAssocID="{F59A24D3-F87D-442C-977C-8CFE7A351830}" presName="hierRoot1" presStyleCnt="0"/>
      <dgm:spPr/>
    </dgm:pt>
    <dgm:pt modelId="{4DFC7141-99CE-48DD-88CF-DCA92A42D73A}" type="pres">
      <dgm:prSet presAssocID="{F59A24D3-F87D-442C-977C-8CFE7A351830}" presName="composite" presStyleCnt="0"/>
      <dgm:spPr/>
    </dgm:pt>
    <dgm:pt modelId="{7BE0C961-CCE7-4D66-9207-978AD8B30840}" type="pres">
      <dgm:prSet presAssocID="{F59A24D3-F87D-442C-977C-8CFE7A351830}" presName="background" presStyleLbl="node0" presStyleIdx="0" presStyleCnt="1"/>
      <dgm:spPr/>
    </dgm:pt>
    <dgm:pt modelId="{316DC0E8-26FD-4A65-AAF9-9EB77BEF302F}" type="pres">
      <dgm:prSet presAssocID="{F59A24D3-F87D-442C-977C-8CFE7A351830}" presName="text" presStyleLbl="fgAcc0" presStyleIdx="0" presStyleCnt="1">
        <dgm:presLayoutVars>
          <dgm:chPref val="3"/>
        </dgm:presLayoutVars>
      </dgm:prSet>
      <dgm:spPr/>
    </dgm:pt>
    <dgm:pt modelId="{C956D71C-0A70-41F4-AEF6-4A4281DC1A1C}" type="pres">
      <dgm:prSet presAssocID="{F59A24D3-F87D-442C-977C-8CFE7A351830}" presName="hierChild2" presStyleCnt="0"/>
      <dgm:spPr/>
    </dgm:pt>
    <dgm:pt modelId="{4A11A7D9-E066-42C3-8141-7F8B0131580D}" type="pres">
      <dgm:prSet presAssocID="{E8602BC2-9FB5-4E5E-962F-C1D9E1934838}" presName="Name10" presStyleLbl="parChTrans1D2" presStyleIdx="0" presStyleCnt="2"/>
      <dgm:spPr/>
    </dgm:pt>
    <dgm:pt modelId="{19A69C18-E453-4981-9A0C-8FA67F2CBE42}" type="pres">
      <dgm:prSet presAssocID="{C2938A90-76D6-4B41-B980-F89D99378AC7}" presName="hierRoot2" presStyleCnt="0"/>
      <dgm:spPr/>
    </dgm:pt>
    <dgm:pt modelId="{CB9998E8-BE05-4F9E-ABCE-EB8FF90F95C3}" type="pres">
      <dgm:prSet presAssocID="{C2938A90-76D6-4B41-B980-F89D99378AC7}" presName="composite2" presStyleCnt="0"/>
      <dgm:spPr/>
    </dgm:pt>
    <dgm:pt modelId="{45FD95D5-3E50-4871-A465-854378DB91E6}" type="pres">
      <dgm:prSet presAssocID="{C2938A90-76D6-4B41-B980-F89D99378AC7}" presName="background2" presStyleLbl="node2" presStyleIdx="0" presStyleCnt="2"/>
      <dgm:spPr/>
    </dgm:pt>
    <dgm:pt modelId="{076BEBFD-D990-4405-A01C-7B9C992405D9}" type="pres">
      <dgm:prSet presAssocID="{C2938A90-76D6-4B41-B980-F89D99378AC7}" presName="text2" presStyleLbl="fgAcc2" presStyleIdx="0" presStyleCnt="2" custLinFactNeighborY="0">
        <dgm:presLayoutVars>
          <dgm:chPref val="3"/>
        </dgm:presLayoutVars>
      </dgm:prSet>
      <dgm:spPr/>
    </dgm:pt>
    <dgm:pt modelId="{D4848C93-14D9-4AD1-83CD-0CC674665C01}" type="pres">
      <dgm:prSet presAssocID="{C2938A90-76D6-4B41-B980-F89D99378AC7}" presName="hierChild3" presStyleCnt="0"/>
      <dgm:spPr/>
    </dgm:pt>
    <dgm:pt modelId="{526053F4-A6BB-47C2-9F10-B6C3CB68BE0A}" type="pres">
      <dgm:prSet presAssocID="{985ABC61-FD3B-423A-955E-C680ED4D0C67}" presName="Name17" presStyleLbl="parChTrans1D3" presStyleIdx="0" presStyleCnt="5"/>
      <dgm:spPr/>
    </dgm:pt>
    <dgm:pt modelId="{0F26EEDD-EE01-4392-8F93-F9860E901DDC}" type="pres">
      <dgm:prSet presAssocID="{144B0A4C-E0E3-46E2-BAC8-8661459FC7FE}" presName="hierRoot3" presStyleCnt="0"/>
      <dgm:spPr/>
    </dgm:pt>
    <dgm:pt modelId="{E260F3C5-3CFB-4331-B5BD-AC6C96F55753}" type="pres">
      <dgm:prSet presAssocID="{144B0A4C-E0E3-46E2-BAC8-8661459FC7FE}" presName="composite3" presStyleCnt="0"/>
      <dgm:spPr/>
    </dgm:pt>
    <dgm:pt modelId="{A22474FE-5F4C-4B06-BF0C-DCFCE966CBDE}" type="pres">
      <dgm:prSet presAssocID="{144B0A4C-E0E3-46E2-BAC8-8661459FC7FE}" presName="background3" presStyleLbl="node3" presStyleIdx="0" presStyleCnt="5"/>
      <dgm:spPr/>
    </dgm:pt>
    <dgm:pt modelId="{05024FB4-3ECD-484D-A34A-CD30A8440990}" type="pres">
      <dgm:prSet presAssocID="{144B0A4C-E0E3-46E2-BAC8-8661459FC7FE}" presName="text3" presStyleLbl="fgAcc3" presStyleIdx="0" presStyleCnt="5" custScaleX="157076" custScaleY="117568" custLinFactNeighborY="1132">
        <dgm:presLayoutVars>
          <dgm:chPref val="3"/>
        </dgm:presLayoutVars>
      </dgm:prSet>
      <dgm:spPr/>
    </dgm:pt>
    <dgm:pt modelId="{4BEBA9E3-8BC4-4B1D-B5C1-09083825AE09}" type="pres">
      <dgm:prSet presAssocID="{144B0A4C-E0E3-46E2-BAC8-8661459FC7FE}" presName="hierChild4" presStyleCnt="0"/>
      <dgm:spPr/>
    </dgm:pt>
    <dgm:pt modelId="{63CFBF2A-90BF-4CD3-B68F-AF3C0D9D21B1}" type="pres">
      <dgm:prSet presAssocID="{651C2336-B9FF-4387-B461-E6F5B0486B05}" presName="Name23" presStyleLbl="parChTrans1D4" presStyleIdx="0" presStyleCnt="6"/>
      <dgm:spPr/>
    </dgm:pt>
    <dgm:pt modelId="{9D14241A-82EF-4FC8-ACF2-1DC2A1084488}" type="pres">
      <dgm:prSet presAssocID="{0AD75240-1E2A-489E-8AAB-363BAEA8A761}" presName="hierRoot4" presStyleCnt="0"/>
      <dgm:spPr/>
    </dgm:pt>
    <dgm:pt modelId="{7C85AD74-4DE2-480C-A04E-FB27F148EF34}" type="pres">
      <dgm:prSet presAssocID="{0AD75240-1E2A-489E-8AAB-363BAEA8A761}" presName="composite4" presStyleCnt="0"/>
      <dgm:spPr/>
    </dgm:pt>
    <dgm:pt modelId="{BCB13E19-E581-4FA8-9DC6-504819916BFF}" type="pres">
      <dgm:prSet presAssocID="{0AD75240-1E2A-489E-8AAB-363BAEA8A761}" presName="background4" presStyleLbl="node4" presStyleIdx="0" presStyleCnt="6"/>
      <dgm:spPr/>
    </dgm:pt>
    <dgm:pt modelId="{40EED967-1CB5-4551-B1D7-ACCB192233A2}" type="pres">
      <dgm:prSet presAssocID="{0AD75240-1E2A-489E-8AAB-363BAEA8A761}" presName="text4" presStyleLbl="fgAcc4" presStyleIdx="0" presStyleCnt="6" custScaleX="157171" custScaleY="110202" custLinFactNeighborX="723" custLinFactNeighborY="-9106">
        <dgm:presLayoutVars>
          <dgm:chPref val="3"/>
        </dgm:presLayoutVars>
      </dgm:prSet>
      <dgm:spPr/>
    </dgm:pt>
    <dgm:pt modelId="{B99DA15D-2D58-4899-A030-C3E2A65D1520}" type="pres">
      <dgm:prSet presAssocID="{0AD75240-1E2A-489E-8AAB-363BAEA8A761}" presName="hierChild5" presStyleCnt="0"/>
      <dgm:spPr/>
    </dgm:pt>
    <dgm:pt modelId="{DFE9A254-3133-4F2A-871F-724D7E6FC313}" type="pres">
      <dgm:prSet presAssocID="{B021AB84-4A05-4B65-BE74-692EDEAF8DB8}" presName="Name23" presStyleLbl="parChTrans1D4" presStyleIdx="1" presStyleCnt="6"/>
      <dgm:spPr/>
    </dgm:pt>
    <dgm:pt modelId="{A1828784-27B8-4A7B-BFFF-6EFA97EB9104}" type="pres">
      <dgm:prSet presAssocID="{64C157E9-A7AE-40BD-848E-88EF7FE7F777}" presName="hierRoot4" presStyleCnt="0"/>
      <dgm:spPr/>
    </dgm:pt>
    <dgm:pt modelId="{76F146F9-2897-4B26-8325-4C69B1A01CCE}" type="pres">
      <dgm:prSet presAssocID="{64C157E9-A7AE-40BD-848E-88EF7FE7F777}" presName="composite4" presStyleCnt="0"/>
      <dgm:spPr/>
    </dgm:pt>
    <dgm:pt modelId="{E400A45B-2AD3-4180-8F1E-C8614D1F86BB}" type="pres">
      <dgm:prSet presAssocID="{64C157E9-A7AE-40BD-848E-88EF7FE7F777}" presName="background4" presStyleLbl="node4" presStyleIdx="1" presStyleCnt="6"/>
      <dgm:spPr/>
    </dgm:pt>
    <dgm:pt modelId="{73D5DC4B-19D3-4B15-B6BC-C9CE074F87AB}" type="pres">
      <dgm:prSet presAssocID="{64C157E9-A7AE-40BD-848E-88EF7FE7F777}" presName="text4" presStyleLbl="fgAcc4" presStyleIdx="1" presStyleCnt="6" custScaleX="160370" custScaleY="131827" custLinFactNeighborX="719" custLinFactNeighborY="-16980">
        <dgm:presLayoutVars>
          <dgm:chPref val="3"/>
        </dgm:presLayoutVars>
      </dgm:prSet>
      <dgm:spPr/>
    </dgm:pt>
    <dgm:pt modelId="{EB65BADA-432E-4463-A113-273EB218768C}" type="pres">
      <dgm:prSet presAssocID="{64C157E9-A7AE-40BD-848E-88EF7FE7F777}" presName="hierChild5" presStyleCnt="0"/>
      <dgm:spPr/>
    </dgm:pt>
    <dgm:pt modelId="{94961F33-33BA-4641-9117-EFF4AEA27B05}" type="pres">
      <dgm:prSet presAssocID="{B35B2344-DE3B-4790-A873-590361F4FB16}" presName="Name23" presStyleLbl="parChTrans1D4" presStyleIdx="2" presStyleCnt="6"/>
      <dgm:spPr/>
    </dgm:pt>
    <dgm:pt modelId="{D2548022-276C-4B45-88A9-16F44CAADCBE}" type="pres">
      <dgm:prSet presAssocID="{506F131C-67F5-4EAC-A2EF-01A253B301EF}" presName="hierRoot4" presStyleCnt="0"/>
      <dgm:spPr/>
    </dgm:pt>
    <dgm:pt modelId="{A5A33C95-97B5-4B89-AD4C-D63C58F8E2AA}" type="pres">
      <dgm:prSet presAssocID="{506F131C-67F5-4EAC-A2EF-01A253B301EF}" presName="composite4" presStyleCnt="0"/>
      <dgm:spPr/>
    </dgm:pt>
    <dgm:pt modelId="{DD209E7F-664F-4C45-8B89-02DEDB9FE50D}" type="pres">
      <dgm:prSet presAssocID="{506F131C-67F5-4EAC-A2EF-01A253B301EF}" presName="background4" presStyleLbl="node4" presStyleIdx="2" presStyleCnt="6"/>
      <dgm:spPr/>
    </dgm:pt>
    <dgm:pt modelId="{0AD0A7B9-8AC0-40AA-82AF-1F04CFB44B2A}" type="pres">
      <dgm:prSet presAssocID="{506F131C-67F5-4EAC-A2EF-01A253B301EF}" presName="text4" presStyleLbl="fgAcc4" presStyleIdx="2" presStyleCnt="6" custScaleX="162714" custScaleY="121818" custLinFactNeighborX="1454" custLinFactNeighborY="-27470">
        <dgm:presLayoutVars>
          <dgm:chPref val="3"/>
        </dgm:presLayoutVars>
      </dgm:prSet>
      <dgm:spPr/>
    </dgm:pt>
    <dgm:pt modelId="{C6C64E6E-BEA1-4BA2-B3E7-61D7E3BC4757}" type="pres">
      <dgm:prSet presAssocID="{506F131C-67F5-4EAC-A2EF-01A253B301EF}" presName="hierChild5" presStyleCnt="0"/>
      <dgm:spPr/>
    </dgm:pt>
    <dgm:pt modelId="{C2D7C9DA-2771-4B5C-8603-9F2BF3B4D716}" type="pres">
      <dgm:prSet presAssocID="{05F78866-CDF6-433C-AF12-988D76FC31CF}" presName="Name17" presStyleLbl="parChTrans1D3" presStyleIdx="1" presStyleCnt="5"/>
      <dgm:spPr/>
    </dgm:pt>
    <dgm:pt modelId="{C27BAC99-C6B0-4622-B1EB-CCF777029E48}" type="pres">
      <dgm:prSet presAssocID="{0DFAF605-03C9-48E1-B07A-700451AE326C}" presName="hierRoot3" presStyleCnt="0"/>
      <dgm:spPr/>
    </dgm:pt>
    <dgm:pt modelId="{8C769759-DA68-4891-A982-60BC36F8AE95}" type="pres">
      <dgm:prSet presAssocID="{0DFAF605-03C9-48E1-B07A-700451AE326C}" presName="composite3" presStyleCnt="0"/>
      <dgm:spPr/>
    </dgm:pt>
    <dgm:pt modelId="{2B1FF4B2-914B-429A-826C-1F0D3F84D9BB}" type="pres">
      <dgm:prSet presAssocID="{0DFAF605-03C9-48E1-B07A-700451AE326C}" presName="background3" presStyleLbl="node3" presStyleIdx="1" presStyleCnt="5"/>
      <dgm:spPr/>
    </dgm:pt>
    <dgm:pt modelId="{FAF4C18C-6C1B-4335-9C7E-EC79DEF5B69C}" type="pres">
      <dgm:prSet presAssocID="{0DFAF605-03C9-48E1-B07A-700451AE326C}" presName="text3" presStyleLbl="fgAcc3" presStyleIdx="1" presStyleCnt="5" custScaleX="173605" custScaleY="117684" custLinFactNeighborX="-719" custLinFactNeighborY="2264">
        <dgm:presLayoutVars>
          <dgm:chPref val="3"/>
        </dgm:presLayoutVars>
      </dgm:prSet>
      <dgm:spPr/>
    </dgm:pt>
    <dgm:pt modelId="{43B22185-B220-410D-98FA-FA26F306601D}" type="pres">
      <dgm:prSet presAssocID="{0DFAF605-03C9-48E1-B07A-700451AE326C}" presName="hierChild4" presStyleCnt="0"/>
      <dgm:spPr/>
    </dgm:pt>
    <dgm:pt modelId="{FCB1E320-6F19-4FD6-B008-332E33C6F791}" type="pres">
      <dgm:prSet presAssocID="{64EDF7F3-29FA-4021-838D-1B93D5BD93C7}" presName="Name23" presStyleLbl="parChTrans1D4" presStyleIdx="3" presStyleCnt="6"/>
      <dgm:spPr/>
    </dgm:pt>
    <dgm:pt modelId="{BF58FEA5-9086-4C9C-AADA-424954CDF0CC}" type="pres">
      <dgm:prSet presAssocID="{A4D87A39-F0CD-44FA-8532-94A4391283AC}" presName="hierRoot4" presStyleCnt="0"/>
      <dgm:spPr/>
    </dgm:pt>
    <dgm:pt modelId="{679788CC-1849-4C7B-9C59-856150DBFAF6}" type="pres">
      <dgm:prSet presAssocID="{A4D87A39-F0CD-44FA-8532-94A4391283AC}" presName="composite4" presStyleCnt="0"/>
      <dgm:spPr/>
    </dgm:pt>
    <dgm:pt modelId="{43CA6A3B-C0CE-4251-BE23-A2B44467487E}" type="pres">
      <dgm:prSet presAssocID="{A4D87A39-F0CD-44FA-8532-94A4391283AC}" presName="background4" presStyleLbl="node4" presStyleIdx="3" presStyleCnt="6"/>
      <dgm:spPr/>
    </dgm:pt>
    <dgm:pt modelId="{8EE237AA-272D-4829-BB02-9FC84CC21264}" type="pres">
      <dgm:prSet presAssocID="{A4D87A39-F0CD-44FA-8532-94A4391283AC}" presName="text4" presStyleLbl="fgAcc4" presStyleIdx="3" presStyleCnt="6" custScaleX="180256" custLinFactNeighborX="-1437" custLinFactNeighborY="-5668">
        <dgm:presLayoutVars>
          <dgm:chPref val="3"/>
        </dgm:presLayoutVars>
      </dgm:prSet>
      <dgm:spPr/>
    </dgm:pt>
    <dgm:pt modelId="{585774A0-4858-43CB-BFEA-FFB573B1B449}" type="pres">
      <dgm:prSet presAssocID="{A4D87A39-F0CD-44FA-8532-94A4391283AC}" presName="hierChild5" presStyleCnt="0"/>
      <dgm:spPr/>
    </dgm:pt>
    <dgm:pt modelId="{88BBC4D4-F3E0-42A7-8808-AED9DD5C36F1}" type="pres">
      <dgm:prSet presAssocID="{E952CFF4-54BB-49E8-8EA7-7DA32FC24DA5}" presName="Name23" presStyleLbl="parChTrans1D4" presStyleIdx="4" presStyleCnt="6"/>
      <dgm:spPr/>
    </dgm:pt>
    <dgm:pt modelId="{35F2D283-1A50-4465-933A-3B9FD9AEDED9}" type="pres">
      <dgm:prSet presAssocID="{8BE4AFAC-15A7-49F9-97A9-694F5507A7F8}" presName="hierRoot4" presStyleCnt="0"/>
      <dgm:spPr/>
    </dgm:pt>
    <dgm:pt modelId="{17E6AB8F-07BF-4C15-BD56-53D5D6D59DF1}" type="pres">
      <dgm:prSet presAssocID="{8BE4AFAC-15A7-49F9-97A9-694F5507A7F8}" presName="composite4" presStyleCnt="0"/>
      <dgm:spPr/>
    </dgm:pt>
    <dgm:pt modelId="{E8468138-317F-4148-8758-AF67685CBE44}" type="pres">
      <dgm:prSet presAssocID="{8BE4AFAC-15A7-49F9-97A9-694F5507A7F8}" presName="background4" presStyleLbl="node4" presStyleIdx="4" presStyleCnt="6"/>
      <dgm:spPr/>
    </dgm:pt>
    <dgm:pt modelId="{2411D171-9F85-4706-B88E-3B034FC86950}" type="pres">
      <dgm:prSet presAssocID="{8BE4AFAC-15A7-49F9-97A9-694F5507A7F8}" presName="text4" presStyleLbl="fgAcc4" presStyleIdx="4" presStyleCnt="6" custScaleX="179730" custScaleY="158345" custLinFactNeighborX="-722" custLinFactNeighborY="-19349">
        <dgm:presLayoutVars>
          <dgm:chPref val="3"/>
        </dgm:presLayoutVars>
      </dgm:prSet>
      <dgm:spPr/>
    </dgm:pt>
    <dgm:pt modelId="{521BEF55-1880-44D9-BCD0-1CB97D6B6B53}" type="pres">
      <dgm:prSet presAssocID="{8BE4AFAC-15A7-49F9-97A9-694F5507A7F8}" presName="hierChild5" presStyleCnt="0"/>
      <dgm:spPr/>
    </dgm:pt>
    <dgm:pt modelId="{2D28467D-0171-41E7-ADE1-418FC17FA1BF}" type="pres">
      <dgm:prSet presAssocID="{A041AB78-45D9-48A2-923C-4415958AB587}" presName="Name17" presStyleLbl="parChTrans1D3" presStyleIdx="2" presStyleCnt="5"/>
      <dgm:spPr/>
    </dgm:pt>
    <dgm:pt modelId="{DDF0243D-3E34-4107-BFE3-457E3F6F493A}" type="pres">
      <dgm:prSet presAssocID="{397E0DBE-8766-4F01-8ECF-0CA09D024F40}" presName="hierRoot3" presStyleCnt="0"/>
      <dgm:spPr/>
    </dgm:pt>
    <dgm:pt modelId="{E069791E-5B2E-45D1-BDF0-F322B64154B2}" type="pres">
      <dgm:prSet presAssocID="{397E0DBE-8766-4F01-8ECF-0CA09D024F40}" presName="composite3" presStyleCnt="0"/>
      <dgm:spPr/>
    </dgm:pt>
    <dgm:pt modelId="{1913AC35-C6DB-4C26-AD75-BB7B002B0E0C}" type="pres">
      <dgm:prSet presAssocID="{397E0DBE-8766-4F01-8ECF-0CA09D024F40}" presName="background3" presStyleLbl="node3" presStyleIdx="2" presStyleCnt="5"/>
      <dgm:spPr/>
    </dgm:pt>
    <dgm:pt modelId="{2EE03F89-587A-449F-AB7E-BF4BFC22C7E8}" type="pres">
      <dgm:prSet presAssocID="{397E0DBE-8766-4F01-8ECF-0CA09D024F40}" presName="text3" presStyleLbl="fgAcc3" presStyleIdx="2" presStyleCnt="5" custScaleX="158576" custScaleY="154163">
        <dgm:presLayoutVars>
          <dgm:chPref val="3"/>
        </dgm:presLayoutVars>
      </dgm:prSet>
      <dgm:spPr/>
    </dgm:pt>
    <dgm:pt modelId="{8CA7ECC1-71E8-4476-A73A-15E379084601}" type="pres">
      <dgm:prSet presAssocID="{397E0DBE-8766-4F01-8ECF-0CA09D024F40}" presName="hierChild4" presStyleCnt="0"/>
      <dgm:spPr/>
    </dgm:pt>
    <dgm:pt modelId="{DB56221F-A8A1-4168-BDBD-444D5774F90B}" type="pres">
      <dgm:prSet presAssocID="{A42872AE-217B-4873-9963-6B4E853FE025}" presName="Name23" presStyleLbl="parChTrans1D4" presStyleIdx="5" presStyleCnt="6"/>
      <dgm:spPr/>
    </dgm:pt>
    <dgm:pt modelId="{750D9CB8-5D5C-4A42-9699-0CC433924D2B}" type="pres">
      <dgm:prSet presAssocID="{B1336C4E-8A5E-4E85-9A3E-C646D9E52F82}" presName="hierRoot4" presStyleCnt="0"/>
      <dgm:spPr/>
    </dgm:pt>
    <dgm:pt modelId="{2AFBE182-BB1F-432B-816C-4D032EFD40F0}" type="pres">
      <dgm:prSet presAssocID="{B1336C4E-8A5E-4E85-9A3E-C646D9E52F82}" presName="composite4" presStyleCnt="0"/>
      <dgm:spPr/>
    </dgm:pt>
    <dgm:pt modelId="{2046F3B5-912B-4115-96FA-B31D99E28C96}" type="pres">
      <dgm:prSet presAssocID="{B1336C4E-8A5E-4E85-9A3E-C646D9E52F82}" presName="background4" presStyleLbl="node4" presStyleIdx="5" presStyleCnt="6"/>
      <dgm:spPr/>
    </dgm:pt>
    <dgm:pt modelId="{CD2C00FE-D397-4915-9AEA-409253B778B0}" type="pres">
      <dgm:prSet presAssocID="{B1336C4E-8A5E-4E85-9A3E-C646D9E52F82}" presName="text4" presStyleLbl="fgAcc4" presStyleIdx="5" presStyleCnt="6" custScaleX="159900" custScaleY="199171">
        <dgm:presLayoutVars>
          <dgm:chPref val="3"/>
        </dgm:presLayoutVars>
      </dgm:prSet>
      <dgm:spPr/>
    </dgm:pt>
    <dgm:pt modelId="{8DF29083-6CBD-488A-84DB-1F98EB58A28E}" type="pres">
      <dgm:prSet presAssocID="{B1336C4E-8A5E-4E85-9A3E-C646D9E52F82}" presName="hierChild5" presStyleCnt="0"/>
      <dgm:spPr/>
    </dgm:pt>
    <dgm:pt modelId="{611DF3FB-4765-4248-AB5B-C7D45A2763D6}" type="pres">
      <dgm:prSet presAssocID="{15E0E14A-7E09-4EA7-BE68-8FC3E1EF7B47}" presName="Name10" presStyleLbl="parChTrans1D2" presStyleIdx="1" presStyleCnt="2"/>
      <dgm:spPr/>
    </dgm:pt>
    <dgm:pt modelId="{CB347E1A-8887-4CA4-9F87-99B984628005}" type="pres">
      <dgm:prSet presAssocID="{B84E7BA5-6BEB-4D91-9EA0-E46572F18134}" presName="hierRoot2" presStyleCnt="0"/>
      <dgm:spPr/>
    </dgm:pt>
    <dgm:pt modelId="{5CBF4405-C914-458D-80E4-BDC2CD25B277}" type="pres">
      <dgm:prSet presAssocID="{B84E7BA5-6BEB-4D91-9EA0-E46572F18134}" presName="composite2" presStyleCnt="0"/>
      <dgm:spPr/>
    </dgm:pt>
    <dgm:pt modelId="{DBFCE9B7-C1E4-4741-8569-F8C13395CCF9}" type="pres">
      <dgm:prSet presAssocID="{B84E7BA5-6BEB-4D91-9EA0-E46572F18134}" presName="background2" presStyleLbl="node2" presStyleIdx="1" presStyleCnt="2"/>
      <dgm:spPr/>
    </dgm:pt>
    <dgm:pt modelId="{899F8540-C1D7-487E-9648-F4DD7912C718}" type="pres">
      <dgm:prSet presAssocID="{B84E7BA5-6BEB-4D91-9EA0-E46572F18134}" presName="text2" presStyleLbl="fgAcc2" presStyleIdx="1" presStyleCnt="2" custScaleY="97735" custLinFactNeighborY="-1132">
        <dgm:presLayoutVars>
          <dgm:chPref val="3"/>
        </dgm:presLayoutVars>
      </dgm:prSet>
      <dgm:spPr/>
    </dgm:pt>
    <dgm:pt modelId="{756E3D9A-0DDE-4EF1-8261-11E0CE513A54}" type="pres">
      <dgm:prSet presAssocID="{B84E7BA5-6BEB-4D91-9EA0-E46572F18134}" presName="hierChild3" presStyleCnt="0"/>
      <dgm:spPr/>
    </dgm:pt>
    <dgm:pt modelId="{72CC7BEC-BC23-40ED-BB66-9771C3831BED}" type="pres">
      <dgm:prSet presAssocID="{D96B514A-BF51-45B6-B983-9555C8CF7032}" presName="Name17" presStyleLbl="parChTrans1D3" presStyleIdx="3" presStyleCnt="5"/>
      <dgm:spPr/>
    </dgm:pt>
    <dgm:pt modelId="{5AA1A499-7081-4284-8340-BD0DEF67ADFD}" type="pres">
      <dgm:prSet presAssocID="{B509F32E-4EE8-4475-8787-383A43183885}" presName="hierRoot3" presStyleCnt="0"/>
      <dgm:spPr/>
    </dgm:pt>
    <dgm:pt modelId="{25574BFF-0A67-4250-B2C6-970D11C872EF}" type="pres">
      <dgm:prSet presAssocID="{B509F32E-4EE8-4475-8787-383A43183885}" presName="composite3" presStyleCnt="0"/>
      <dgm:spPr/>
    </dgm:pt>
    <dgm:pt modelId="{4E873418-CFD6-49D5-A32F-8159B4E820D3}" type="pres">
      <dgm:prSet presAssocID="{B509F32E-4EE8-4475-8787-383A43183885}" presName="background3" presStyleLbl="node3" presStyleIdx="3" presStyleCnt="5"/>
      <dgm:spPr/>
    </dgm:pt>
    <dgm:pt modelId="{70463F55-A775-4829-A3BC-65FA258BAA1C}" type="pres">
      <dgm:prSet presAssocID="{B509F32E-4EE8-4475-8787-383A43183885}" presName="text3" presStyleLbl="fgAcc3" presStyleIdx="3" presStyleCnt="5" custScaleX="150147" custScaleY="199011">
        <dgm:presLayoutVars>
          <dgm:chPref val="3"/>
        </dgm:presLayoutVars>
      </dgm:prSet>
      <dgm:spPr/>
    </dgm:pt>
    <dgm:pt modelId="{32D4327A-9E5E-4438-B3D3-E07578B3DD3A}" type="pres">
      <dgm:prSet presAssocID="{B509F32E-4EE8-4475-8787-383A43183885}" presName="hierChild4" presStyleCnt="0"/>
      <dgm:spPr/>
    </dgm:pt>
    <dgm:pt modelId="{B1B86406-CA3C-43BC-BC62-2632AA10854D}" type="pres">
      <dgm:prSet presAssocID="{01213D16-E430-4D26-83AC-F613753451FD}" presName="Name17" presStyleLbl="parChTrans1D3" presStyleIdx="4" presStyleCnt="5"/>
      <dgm:spPr/>
    </dgm:pt>
    <dgm:pt modelId="{A5E0E339-82E7-49F1-A617-1386C4BE2DF4}" type="pres">
      <dgm:prSet presAssocID="{F8FC9E3B-5076-4612-941D-8B18A415511F}" presName="hierRoot3" presStyleCnt="0"/>
      <dgm:spPr/>
    </dgm:pt>
    <dgm:pt modelId="{59DEB212-F5A4-4AB0-B2F1-AF76CD0648D4}" type="pres">
      <dgm:prSet presAssocID="{F8FC9E3B-5076-4612-941D-8B18A415511F}" presName="composite3" presStyleCnt="0"/>
      <dgm:spPr/>
    </dgm:pt>
    <dgm:pt modelId="{F793CEA7-C26C-494A-8CDC-2BB7823939DA}" type="pres">
      <dgm:prSet presAssocID="{F8FC9E3B-5076-4612-941D-8B18A415511F}" presName="background3" presStyleLbl="node3" presStyleIdx="4" presStyleCnt="5"/>
      <dgm:spPr/>
    </dgm:pt>
    <dgm:pt modelId="{56CEA734-65C5-487F-816B-7FE887D0998D}" type="pres">
      <dgm:prSet presAssocID="{F8FC9E3B-5076-4612-941D-8B18A415511F}" presName="text3" presStyleLbl="fgAcc3" presStyleIdx="4" presStyleCnt="5">
        <dgm:presLayoutVars>
          <dgm:chPref val="3"/>
        </dgm:presLayoutVars>
      </dgm:prSet>
      <dgm:spPr/>
    </dgm:pt>
    <dgm:pt modelId="{7F1245F7-A5D7-44A3-A6D6-652AB3F46A46}" type="pres">
      <dgm:prSet presAssocID="{F8FC9E3B-5076-4612-941D-8B18A415511F}" presName="hierChild4" presStyleCnt="0"/>
      <dgm:spPr/>
    </dgm:pt>
  </dgm:ptLst>
  <dgm:cxnLst>
    <dgm:cxn modelId="{98CA7902-5356-4972-8BDA-0C8B41FF62BD}" type="presOf" srcId="{B509F32E-4EE8-4475-8787-383A43183885}" destId="{70463F55-A775-4829-A3BC-65FA258BAA1C}" srcOrd="0" destOrd="0" presId="urn:microsoft.com/office/officeart/2005/8/layout/hierarchy1"/>
    <dgm:cxn modelId="{F0CD1011-9AC1-41B7-A233-3848EB1D137D}" type="presOf" srcId="{397E0DBE-8766-4F01-8ECF-0CA09D024F40}" destId="{2EE03F89-587A-449F-AB7E-BF4BFC22C7E8}" srcOrd="0" destOrd="0" presId="urn:microsoft.com/office/officeart/2005/8/layout/hierarchy1"/>
    <dgm:cxn modelId="{4C4CC013-B7F4-4A2F-8B6C-43CC83B416D0}" srcId="{F59A24D3-F87D-442C-977C-8CFE7A351830}" destId="{B84E7BA5-6BEB-4D91-9EA0-E46572F18134}" srcOrd="1" destOrd="0" parTransId="{15E0E14A-7E09-4EA7-BE68-8FC3E1EF7B47}" sibTransId="{39916750-D56D-4BF4-8FB5-65C042AED2A0}"/>
    <dgm:cxn modelId="{98973618-89E3-43CE-BA7A-8E06EF0723E5}" type="presOf" srcId="{E952CFF4-54BB-49E8-8EA7-7DA32FC24DA5}" destId="{88BBC4D4-F3E0-42A7-8808-AED9DD5C36F1}" srcOrd="0" destOrd="0" presId="urn:microsoft.com/office/officeart/2005/8/layout/hierarchy1"/>
    <dgm:cxn modelId="{8B6FBE18-617E-40C3-B42B-D3493D3FE51B}" type="presOf" srcId="{B35B2344-DE3B-4790-A873-590361F4FB16}" destId="{94961F33-33BA-4641-9117-EFF4AEA27B05}" srcOrd="0" destOrd="0" presId="urn:microsoft.com/office/officeart/2005/8/layout/hierarchy1"/>
    <dgm:cxn modelId="{F707B21D-01EC-4F5D-9C7F-13E796DFCCB5}" type="presOf" srcId="{B021AB84-4A05-4B65-BE74-692EDEAF8DB8}" destId="{DFE9A254-3133-4F2A-871F-724D7E6FC313}" srcOrd="0" destOrd="0" presId="urn:microsoft.com/office/officeart/2005/8/layout/hierarchy1"/>
    <dgm:cxn modelId="{C4C9281E-AB6D-4313-9B86-F50D538F7C55}" type="presOf" srcId="{01213D16-E430-4D26-83AC-F613753451FD}" destId="{B1B86406-CA3C-43BC-BC62-2632AA10854D}" srcOrd="0" destOrd="0" presId="urn:microsoft.com/office/officeart/2005/8/layout/hierarchy1"/>
    <dgm:cxn modelId="{66753D26-5645-4A50-8C42-5A88DA08C9FB}" type="presOf" srcId="{F8FC9E3B-5076-4612-941D-8B18A415511F}" destId="{56CEA734-65C5-487F-816B-7FE887D0998D}" srcOrd="0" destOrd="0" presId="urn:microsoft.com/office/officeart/2005/8/layout/hierarchy1"/>
    <dgm:cxn modelId="{0482422E-3F76-49FA-8499-AD5B86106D9E}" type="presOf" srcId="{05F78866-CDF6-433C-AF12-988D76FC31CF}" destId="{C2D7C9DA-2771-4B5C-8603-9F2BF3B4D716}" srcOrd="0" destOrd="0" presId="urn:microsoft.com/office/officeart/2005/8/layout/hierarchy1"/>
    <dgm:cxn modelId="{3E1D1132-5291-4450-B331-FE08367B3A8B}" srcId="{397E0DBE-8766-4F01-8ECF-0CA09D024F40}" destId="{B1336C4E-8A5E-4E85-9A3E-C646D9E52F82}" srcOrd="0" destOrd="0" parTransId="{A42872AE-217B-4873-9963-6B4E853FE025}" sibTransId="{60D2ED76-84BD-4D62-9B2F-C0BC10A80E0D}"/>
    <dgm:cxn modelId="{EFE60134-9E14-458A-93C0-1F725FB7975D}" srcId="{0DFAF605-03C9-48E1-B07A-700451AE326C}" destId="{A4D87A39-F0CD-44FA-8532-94A4391283AC}" srcOrd="0" destOrd="0" parTransId="{64EDF7F3-29FA-4021-838D-1B93D5BD93C7}" sibTransId="{7FB709A1-AF86-4FB7-9692-A8C2C70696C0}"/>
    <dgm:cxn modelId="{D2C38734-38E1-4194-B8B6-97CFC2F07C76}" type="presOf" srcId="{F59A24D3-F87D-442C-977C-8CFE7A351830}" destId="{316DC0E8-26FD-4A65-AAF9-9EB77BEF302F}" srcOrd="0" destOrd="0" presId="urn:microsoft.com/office/officeart/2005/8/layout/hierarchy1"/>
    <dgm:cxn modelId="{D314CF3C-0B6E-44DA-87D2-DB81ED057A23}" type="presOf" srcId="{985ABC61-FD3B-423A-955E-C680ED4D0C67}" destId="{526053F4-A6BB-47C2-9F10-B6C3CB68BE0A}" srcOrd="0" destOrd="0" presId="urn:microsoft.com/office/officeart/2005/8/layout/hierarchy1"/>
    <dgm:cxn modelId="{E7BB8A3D-7B79-48FF-9601-B824E8ACD81C}" type="presOf" srcId="{64C157E9-A7AE-40BD-848E-88EF7FE7F777}" destId="{73D5DC4B-19D3-4B15-B6BC-C9CE074F87AB}" srcOrd="0" destOrd="0" presId="urn:microsoft.com/office/officeart/2005/8/layout/hierarchy1"/>
    <dgm:cxn modelId="{C4C78360-3A1E-4E7B-BB11-7ED91F7320DF}" srcId="{0AD75240-1E2A-489E-8AAB-363BAEA8A761}" destId="{64C157E9-A7AE-40BD-848E-88EF7FE7F777}" srcOrd="0" destOrd="0" parTransId="{B021AB84-4A05-4B65-BE74-692EDEAF8DB8}" sibTransId="{A605DC73-906F-4168-B691-2ACEFCE2E43D}"/>
    <dgm:cxn modelId="{60500348-0FAC-4FFD-86D6-F6B93C09BADD}" srcId="{64C157E9-A7AE-40BD-848E-88EF7FE7F777}" destId="{506F131C-67F5-4EAC-A2EF-01A253B301EF}" srcOrd="0" destOrd="0" parTransId="{B35B2344-DE3B-4790-A873-590361F4FB16}" sibTransId="{EED853E7-55CA-463E-8A57-6DA8D0DA0871}"/>
    <dgm:cxn modelId="{E88D1F68-FA1F-450C-857F-A08B06615AA6}" type="presOf" srcId="{506F131C-67F5-4EAC-A2EF-01A253B301EF}" destId="{0AD0A7B9-8AC0-40AA-82AF-1F04CFB44B2A}" srcOrd="0" destOrd="0" presId="urn:microsoft.com/office/officeart/2005/8/layout/hierarchy1"/>
    <dgm:cxn modelId="{8045276A-8D6D-4A2A-ACFA-C0A4D133CAC3}" srcId="{B84E7BA5-6BEB-4D91-9EA0-E46572F18134}" destId="{F8FC9E3B-5076-4612-941D-8B18A415511F}" srcOrd="1" destOrd="0" parTransId="{01213D16-E430-4D26-83AC-F613753451FD}" sibTransId="{6F8E01EE-C8AA-4BA7-946C-6CE4AE82E4F1}"/>
    <dgm:cxn modelId="{2A7F764D-344D-4CDF-A223-DC383AF21EF5}" type="presOf" srcId="{0AD75240-1E2A-489E-8AAB-363BAEA8A761}" destId="{40EED967-1CB5-4551-B1D7-ACCB192233A2}" srcOrd="0" destOrd="0" presId="urn:microsoft.com/office/officeart/2005/8/layout/hierarchy1"/>
    <dgm:cxn modelId="{4F7A804D-A395-469C-A0F7-E05996B27A33}" srcId="{A4D87A39-F0CD-44FA-8532-94A4391283AC}" destId="{8BE4AFAC-15A7-49F9-97A9-694F5507A7F8}" srcOrd="0" destOrd="0" parTransId="{E952CFF4-54BB-49E8-8EA7-7DA32FC24DA5}" sibTransId="{536CEA2C-860F-408D-85FA-D4109820FFBC}"/>
    <dgm:cxn modelId="{2174B44F-1972-450B-9DF0-985C843AB2ED}" type="presOf" srcId="{B84E7BA5-6BEB-4D91-9EA0-E46572F18134}" destId="{899F8540-C1D7-487E-9648-F4DD7912C718}" srcOrd="0" destOrd="0" presId="urn:microsoft.com/office/officeart/2005/8/layout/hierarchy1"/>
    <dgm:cxn modelId="{B14D2771-EBAE-4A67-8D91-442C7699919A}" type="presOf" srcId="{651C2336-B9FF-4387-B461-E6F5B0486B05}" destId="{63CFBF2A-90BF-4CD3-B68F-AF3C0D9D21B1}" srcOrd="0" destOrd="0" presId="urn:microsoft.com/office/officeart/2005/8/layout/hierarchy1"/>
    <dgm:cxn modelId="{17646071-C3AC-482F-9993-A4215159A148}" type="presOf" srcId="{A4D87A39-F0CD-44FA-8532-94A4391283AC}" destId="{8EE237AA-272D-4829-BB02-9FC84CC21264}" srcOrd="0" destOrd="0" presId="urn:microsoft.com/office/officeart/2005/8/layout/hierarchy1"/>
    <dgm:cxn modelId="{EC36E955-ECD9-43B5-B6BF-B64062E63E26}" type="presOf" srcId="{E8602BC2-9FB5-4E5E-962F-C1D9E1934838}" destId="{4A11A7D9-E066-42C3-8141-7F8B0131580D}" srcOrd="0" destOrd="0" presId="urn:microsoft.com/office/officeart/2005/8/layout/hierarchy1"/>
    <dgm:cxn modelId="{7ACC7E7D-1F63-4150-9970-6467FA423D8B}" type="presOf" srcId="{B1336C4E-8A5E-4E85-9A3E-C646D9E52F82}" destId="{CD2C00FE-D397-4915-9AEA-409253B778B0}" srcOrd="0" destOrd="0" presId="urn:microsoft.com/office/officeart/2005/8/layout/hierarchy1"/>
    <dgm:cxn modelId="{0C322497-A194-4257-8EF2-F3FFF2F63400}" srcId="{C2938A90-76D6-4B41-B980-F89D99378AC7}" destId="{144B0A4C-E0E3-46E2-BAC8-8661459FC7FE}" srcOrd="0" destOrd="0" parTransId="{985ABC61-FD3B-423A-955E-C680ED4D0C67}" sibTransId="{48204C16-12DD-435C-9565-55BAF2603BC9}"/>
    <dgm:cxn modelId="{0242BB98-825D-4A7F-B472-2B395A092CA4}" srcId="{F59A24D3-F87D-442C-977C-8CFE7A351830}" destId="{C2938A90-76D6-4B41-B980-F89D99378AC7}" srcOrd="0" destOrd="0" parTransId="{E8602BC2-9FB5-4E5E-962F-C1D9E1934838}" sibTransId="{B6EE92F1-9232-4F83-9DC0-7EDA5BC2E8C1}"/>
    <dgm:cxn modelId="{8DCE6799-406E-4173-A9C6-32172BC0BE6D}" srcId="{C2938A90-76D6-4B41-B980-F89D99378AC7}" destId="{0DFAF605-03C9-48E1-B07A-700451AE326C}" srcOrd="1" destOrd="0" parTransId="{05F78866-CDF6-433C-AF12-988D76FC31CF}" sibTransId="{BD06A1E5-9C47-4EB5-B337-56634675FF1D}"/>
    <dgm:cxn modelId="{BC62A7AA-0514-45B0-ACF8-59A3A80E617E}" type="presOf" srcId="{C2938A90-76D6-4B41-B980-F89D99378AC7}" destId="{076BEBFD-D990-4405-A01C-7B9C992405D9}" srcOrd="0" destOrd="0" presId="urn:microsoft.com/office/officeart/2005/8/layout/hierarchy1"/>
    <dgm:cxn modelId="{476B4AAE-3D65-4C2A-AB8D-D583A421C510}" srcId="{41B9EF87-9C4A-47F7-95FA-A1AC74EA0D5E}" destId="{F59A24D3-F87D-442C-977C-8CFE7A351830}" srcOrd="0" destOrd="0" parTransId="{354A252E-C7B5-4D6F-BAA5-467C08A4E550}" sibTransId="{FD325C68-9041-4F5C-8664-BDE621E3F0D1}"/>
    <dgm:cxn modelId="{7BFF3DB3-4707-47A3-8CEB-E6F2251C292A}" srcId="{C2938A90-76D6-4B41-B980-F89D99378AC7}" destId="{397E0DBE-8766-4F01-8ECF-0CA09D024F40}" srcOrd="2" destOrd="0" parTransId="{A041AB78-45D9-48A2-923C-4415958AB587}" sibTransId="{E896C0C8-BB12-47F0-81E2-9D9BB0DDF719}"/>
    <dgm:cxn modelId="{701D18BF-D05D-4037-84BB-BD6AAA1CA804}" type="presOf" srcId="{64EDF7F3-29FA-4021-838D-1B93D5BD93C7}" destId="{FCB1E320-6F19-4FD6-B008-332E33C6F791}" srcOrd="0" destOrd="0" presId="urn:microsoft.com/office/officeart/2005/8/layout/hierarchy1"/>
    <dgm:cxn modelId="{271EFDBF-3D8C-4DA0-8361-D97BFD4DB421}" type="presOf" srcId="{8BE4AFAC-15A7-49F9-97A9-694F5507A7F8}" destId="{2411D171-9F85-4706-B88E-3B034FC86950}" srcOrd="0" destOrd="0" presId="urn:microsoft.com/office/officeart/2005/8/layout/hierarchy1"/>
    <dgm:cxn modelId="{C9014CCB-C4E5-450B-B245-93D67D50AAAA}" type="presOf" srcId="{A42872AE-217B-4873-9963-6B4E853FE025}" destId="{DB56221F-A8A1-4168-BDBD-444D5774F90B}" srcOrd="0" destOrd="0" presId="urn:microsoft.com/office/officeart/2005/8/layout/hierarchy1"/>
    <dgm:cxn modelId="{7BD48CCC-C7D7-41CC-957F-33A5B502E28F}" type="presOf" srcId="{144B0A4C-E0E3-46E2-BAC8-8661459FC7FE}" destId="{05024FB4-3ECD-484D-A34A-CD30A8440990}" srcOrd="0" destOrd="0" presId="urn:microsoft.com/office/officeart/2005/8/layout/hierarchy1"/>
    <dgm:cxn modelId="{ADE668CE-8D82-474F-B5E9-CE1D0B6114AC}" type="presOf" srcId="{A041AB78-45D9-48A2-923C-4415958AB587}" destId="{2D28467D-0171-41E7-ADE1-418FC17FA1BF}" srcOrd="0" destOrd="0" presId="urn:microsoft.com/office/officeart/2005/8/layout/hierarchy1"/>
    <dgm:cxn modelId="{33C599DA-F4D5-41F1-9E9B-CDF356D8E13B}" type="presOf" srcId="{15E0E14A-7E09-4EA7-BE68-8FC3E1EF7B47}" destId="{611DF3FB-4765-4248-AB5B-C7D45A2763D6}" srcOrd="0" destOrd="0" presId="urn:microsoft.com/office/officeart/2005/8/layout/hierarchy1"/>
    <dgm:cxn modelId="{CAF38FDB-833A-4909-B662-72CA4AF4F018}" type="presOf" srcId="{41B9EF87-9C4A-47F7-95FA-A1AC74EA0D5E}" destId="{9023288F-9E97-4A50-8396-D0B5CB2D9D6D}" srcOrd="0" destOrd="0" presId="urn:microsoft.com/office/officeart/2005/8/layout/hierarchy1"/>
    <dgm:cxn modelId="{86BF2FED-48BC-4ABC-A2B4-CF952C65DDF2}" type="presOf" srcId="{D96B514A-BF51-45B6-B983-9555C8CF7032}" destId="{72CC7BEC-BC23-40ED-BB66-9771C3831BED}" srcOrd="0" destOrd="0" presId="urn:microsoft.com/office/officeart/2005/8/layout/hierarchy1"/>
    <dgm:cxn modelId="{336F57F3-C633-4ECA-B521-6937586B54A4}" srcId="{144B0A4C-E0E3-46E2-BAC8-8661459FC7FE}" destId="{0AD75240-1E2A-489E-8AAB-363BAEA8A761}" srcOrd="0" destOrd="0" parTransId="{651C2336-B9FF-4387-B461-E6F5B0486B05}" sibTransId="{C565C1C8-3A0A-47D4-A088-6C7FE818174A}"/>
    <dgm:cxn modelId="{506112F4-7246-4718-BC1E-0867958FACCF}" srcId="{B84E7BA5-6BEB-4D91-9EA0-E46572F18134}" destId="{B509F32E-4EE8-4475-8787-383A43183885}" srcOrd="0" destOrd="0" parTransId="{D96B514A-BF51-45B6-B983-9555C8CF7032}" sibTransId="{47531C31-7F37-4628-9E67-57093B7164AC}"/>
    <dgm:cxn modelId="{B57046F4-1E97-4003-85F7-F8A922F2B8F2}" type="presOf" srcId="{0DFAF605-03C9-48E1-B07A-700451AE326C}" destId="{FAF4C18C-6C1B-4335-9C7E-EC79DEF5B69C}" srcOrd="0" destOrd="0" presId="urn:microsoft.com/office/officeart/2005/8/layout/hierarchy1"/>
    <dgm:cxn modelId="{2C330622-2B7C-4DAF-95B2-C50397EF71D2}" type="presParOf" srcId="{9023288F-9E97-4A50-8396-D0B5CB2D9D6D}" destId="{EEE993CC-E9E9-4A76-932F-E7E9DC6D8D46}" srcOrd="0" destOrd="0" presId="urn:microsoft.com/office/officeart/2005/8/layout/hierarchy1"/>
    <dgm:cxn modelId="{2F62F5B2-A9A2-4EE9-86DE-887C523A3D4C}" type="presParOf" srcId="{EEE993CC-E9E9-4A76-932F-E7E9DC6D8D46}" destId="{4DFC7141-99CE-48DD-88CF-DCA92A42D73A}" srcOrd="0" destOrd="0" presId="urn:microsoft.com/office/officeart/2005/8/layout/hierarchy1"/>
    <dgm:cxn modelId="{7907D6C7-08BF-4CFF-8FEB-CFB81F68707D}" type="presParOf" srcId="{4DFC7141-99CE-48DD-88CF-DCA92A42D73A}" destId="{7BE0C961-CCE7-4D66-9207-978AD8B30840}" srcOrd="0" destOrd="0" presId="urn:microsoft.com/office/officeart/2005/8/layout/hierarchy1"/>
    <dgm:cxn modelId="{C4BF4F92-3F75-403A-AA1D-3D54C8546F0E}" type="presParOf" srcId="{4DFC7141-99CE-48DD-88CF-DCA92A42D73A}" destId="{316DC0E8-26FD-4A65-AAF9-9EB77BEF302F}" srcOrd="1" destOrd="0" presId="urn:microsoft.com/office/officeart/2005/8/layout/hierarchy1"/>
    <dgm:cxn modelId="{0CA90F0B-DFDE-4ACB-AB8F-5C6C04C52099}" type="presParOf" srcId="{EEE993CC-E9E9-4A76-932F-E7E9DC6D8D46}" destId="{C956D71C-0A70-41F4-AEF6-4A4281DC1A1C}" srcOrd="1" destOrd="0" presId="urn:microsoft.com/office/officeart/2005/8/layout/hierarchy1"/>
    <dgm:cxn modelId="{E317B464-1C48-4D95-8613-A0EB31600AC5}" type="presParOf" srcId="{C956D71C-0A70-41F4-AEF6-4A4281DC1A1C}" destId="{4A11A7D9-E066-42C3-8141-7F8B0131580D}" srcOrd="0" destOrd="0" presId="urn:microsoft.com/office/officeart/2005/8/layout/hierarchy1"/>
    <dgm:cxn modelId="{8A4BD936-CE7F-4EF4-8E01-2F9E3C5EFFC9}" type="presParOf" srcId="{C956D71C-0A70-41F4-AEF6-4A4281DC1A1C}" destId="{19A69C18-E453-4981-9A0C-8FA67F2CBE42}" srcOrd="1" destOrd="0" presId="urn:microsoft.com/office/officeart/2005/8/layout/hierarchy1"/>
    <dgm:cxn modelId="{1AC6C6D2-3BFC-45FB-A618-03864E596BE8}" type="presParOf" srcId="{19A69C18-E453-4981-9A0C-8FA67F2CBE42}" destId="{CB9998E8-BE05-4F9E-ABCE-EB8FF90F95C3}" srcOrd="0" destOrd="0" presId="urn:microsoft.com/office/officeart/2005/8/layout/hierarchy1"/>
    <dgm:cxn modelId="{1CE14F16-BCE1-4F80-91CA-25F6C93A8D31}" type="presParOf" srcId="{CB9998E8-BE05-4F9E-ABCE-EB8FF90F95C3}" destId="{45FD95D5-3E50-4871-A465-854378DB91E6}" srcOrd="0" destOrd="0" presId="urn:microsoft.com/office/officeart/2005/8/layout/hierarchy1"/>
    <dgm:cxn modelId="{A387271E-5A37-4980-86EC-877A547471EF}" type="presParOf" srcId="{CB9998E8-BE05-4F9E-ABCE-EB8FF90F95C3}" destId="{076BEBFD-D990-4405-A01C-7B9C992405D9}" srcOrd="1" destOrd="0" presId="urn:microsoft.com/office/officeart/2005/8/layout/hierarchy1"/>
    <dgm:cxn modelId="{5C986839-8EE4-4A9F-92D7-DCDF3B235D32}" type="presParOf" srcId="{19A69C18-E453-4981-9A0C-8FA67F2CBE42}" destId="{D4848C93-14D9-4AD1-83CD-0CC674665C01}" srcOrd="1" destOrd="0" presId="urn:microsoft.com/office/officeart/2005/8/layout/hierarchy1"/>
    <dgm:cxn modelId="{B0034AD5-6853-4250-BA14-76D6C0573B27}" type="presParOf" srcId="{D4848C93-14D9-4AD1-83CD-0CC674665C01}" destId="{526053F4-A6BB-47C2-9F10-B6C3CB68BE0A}" srcOrd="0" destOrd="0" presId="urn:microsoft.com/office/officeart/2005/8/layout/hierarchy1"/>
    <dgm:cxn modelId="{678D4235-3F14-4130-AF06-4ECB1208D875}" type="presParOf" srcId="{D4848C93-14D9-4AD1-83CD-0CC674665C01}" destId="{0F26EEDD-EE01-4392-8F93-F9860E901DDC}" srcOrd="1" destOrd="0" presId="urn:microsoft.com/office/officeart/2005/8/layout/hierarchy1"/>
    <dgm:cxn modelId="{9A67E813-D231-4B2D-AAF6-2B4397AD0EB9}" type="presParOf" srcId="{0F26EEDD-EE01-4392-8F93-F9860E901DDC}" destId="{E260F3C5-3CFB-4331-B5BD-AC6C96F55753}" srcOrd="0" destOrd="0" presId="urn:microsoft.com/office/officeart/2005/8/layout/hierarchy1"/>
    <dgm:cxn modelId="{EDD51D09-A666-4AF5-AC88-1C42563F00D4}" type="presParOf" srcId="{E260F3C5-3CFB-4331-B5BD-AC6C96F55753}" destId="{A22474FE-5F4C-4B06-BF0C-DCFCE966CBDE}" srcOrd="0" destOrd="0" presId="urn:microsoft.com/office/officeart/2005/8/layout/hierarchy1"/>
    <dgm:cxn modelId="{6AFD25D0-64F5-44F3-ACA7-CEFD2291A816}" type="presParOf" srcId="{E260F3C5-3CFB-4331-B5BD-AC6C96F55753}" destId="{05024FB4-3ECD-484D-A34A-CD30A8440990}" srcOrd="1" destOrd="0" presId="urn:microsoft.com/office/officeart/2005/8/layout/hierarchy1"/>
    <dgm:cxn modelId="{0B81C0EA-CE47-402E-871C-8BC6F7DCDF76}" type="presParOf" srcId="{0F26EEDD-EE01-4392-8F93-F9860E901DDC}" destId="{4BEBA9E3-8BC4-4B1D-B5C1-09083825AE09}" srcOrd="1" destOrd="0" presId="urn:microsoft.com/office/officeart/2005/8/layout/hierarchy1"/>
    <dgm:cxn modelId="{57F7D9DE-3629-4D2D-BE23-A60CF7BE31F4}" type="presParOf" srcId="{4BEBA9E3-8BC4-4B1D-B5C1-09083825AE09}" destId="{63CFBF2A-90BF-4CD3-B68F-AF3C0D9D21B1}" srcOrd="0" destOrd="0" presId="urn:microsoft.com/office/officeart/2005/8/layout/hierarchy1"/>
    <dgm:cxn modelId="{BADAA141-18B8-4A05-8BA4-35214CAAF0CE}" type="presParOf" srcId="{4BEBA9E3-8BC4-4B1D-B5C1-09083825AE09}" destId="{9D14241A-82EF-4FC8-ACF2-1DC2A1084488}" srcOrd="1" destOrd="0" presId="urn:microsoft.com/office/officeart/2005/8/layout/hierarchy1"/>
    <dgm:cxn modelId="{62DAD9C2-C5E2-4B50-8AE3-BC6CBB7A1971}" type="presParOf" srcId="{9D14241A-82EF-4FC8-ACF2-1DC2A1084488}" destId="{7C85AD74-4DE2-480C-A04E-FB27F148EF34}" srcOrd="0" destOrd="0" presId="urn:microsoft.com/office/officeart/2005/8/layout/hierarchy1"/>
    <dgm:cxn modelId="{1B07EA86-48B9-4BF3-A07D-F5FC81610F7F}" type="presParOf" srcId="{7C85AD74-4DE2-480C-A04E-FB27F148EF34}" destId="{BCB13E19-E581-4FA8-9DC6-504819916BFF}" srcOrd="0" destOrd="0" presId="urn:microsoft.com/office/officeart/2005/8/layout/hierarchy1"/>
    <dgm:cxn modelId="{C422C0BE-598E-4CA7-B733-7B973B3B3097}" type="presParOf" srcId="{7C85AD74-4DE2-480C-A04E-FB27F148EF34}" destId="{40EED967-1CB5-4551-B1D7-ACCB192233A2}" srcOrd="1" destOrd="0" presId="urn:microsoft.com/office/officeart/2005/8/layout/hierarchy1"/>
    <dgm:cxn modelId="{479B62DA-B59B-406E-95F0-252880852757}" type="presParOf" srcId="{9D14241A-82EF-4FC8-ACF2-1DC2A1084488}" destId="{B99DA15D-2D58-4899-A030-C3E2A65D1520}" srcOrd="1" destOrd="0" presId="urn:microsoft.com/office/officeart/2005/8/layout/hierarchy1"/>
    <dgm:cxn modelId="{CFF97A4F-A20B-4263-BBC4-0CAC27C904B9}" type="presParOf" srcId="{B99DA15D-2D58-4899-A030-C3E2A65D1520}" destId="{DFE9A254-3133-4F2A-871F-724D7E6FC313}" srcOrd="0" destOrd="0" presId="urn:microsoft.com/office/officeart/2005/8/layout/hierarchy1"/>
    <dgm:cxn modelId="{E2A5D35F-CB24-4E1F-B677-62004B19B165}" type="presParOf" srcId="{B99DA15D-2D58-4899-A030-C3E2A65D1520}" destId="{A1828784-27B8-4A7B-BFFF-6EFA97EB9104}" srcOrd="1" destOrd="0" presId="urn:microsoft.com/office/officeart/2005/8/layout/hierarchy1"/>
    <dgm:cxn modelId="{FB5E3A8D-B419-4F91-8839-27AF02F60A19}" type="presParOf" srcId="{A1828784-27B8-4A7B-BFFF-6EFA97EB9104}" destId="{76F146F9-2897-4B26-8325-4C69B1A01CCE}" srcOrd="0" destOrd="0" presId="urn:microsoft.com/office/officeart/2005/8/layout/hierarchy1"/>
    <dgm:cxn modelId="{E6B227E1-FBFE-4D46-88D8-66CE9A08A67A}" type="presParOf" srcId="{76F146F9-2897-4B26-8325-4C69B1A01CCE}" destId="{E400A45B-2AD3-4180-8F1E-C8614D1F86BB}" srcOrd="0" destOrd="0" presId="urn:microsoft.com/office/officeart/2005/8/layout/hierarchy1"/>
    <dgm:cxn modelId="{B10FA6F9-FF8D-4F05-9D46-C08A1DD724CE}" type="presParOf" srcId="{76F146F9-2897-4B26-8325-4C69B1A01CCE}" destId="{73D5DC4B-19D3-4B15-B6BC-C9CE074F87AB}" srcOrd="1" destOrd="0" presId="urn:microsoft.com/office/officeart/2005/8/layout/hierarchy1"/>
    <dgm:cxn modelId="{5A677742-17B9-411A-A387-F82C339E705C}" type="presParOf" srcId="{A1828784-27B8-4A7B-BFFF-6EFA97EB9104}" destId="{EB65BADA-432E-4463-A113-273EB218768C}" srcOrd="1" destOrd="0" presId="urn:microsoft.com/office/officeart/2005/8/layout/hierarchy1"/>
    <dgm:cxn modelId="{34648AB0-A841-44BC-9575-D49DCAD9D38C}" type="presParOf" srcId="{EB65BADA-432E-4463-A113-273EB218768C}" destId="{94961F33-33BA-4641-9117-EFF4AEA27B05}" srcOrd="0" destOrd="0" presId="urn:microsoft.com/office/officeart/2005/8/layout/hierarchy1"/>
    <dgm:cxn modelId="{6F9166BD-5F1A-4F3E-B920-D4B34CF96DEC}" type="presParOf" srcId="{EB65BADA-432E-4463-A113-273EB218768C}" destId="{D2548022-276C-4B45-88A9-16F44CAADCBE}" srcOrd="1" destOrd="0" presId="urn:microsoft.com/office/officeart/2005/8/layout/hierarchy1"/>
    <dgm:cxn modelId="{751BA5AA-CA92-4CE0-ADAB-442F08BD0C22}" type="presParOf" srcId="{D2548022-276C-4B45-88A9-16F44CAADCBE}" destId="{A5A33C95-97B5-4B89-AD4C-D63C58F8E2AA}" srcOrd="0" destOrd="0" presId="urn:microsoft.com/office/officeart/2005/8/layout/hierarchy1"/>
    <dgm:cxn modelId="{07B698AF-0E5A-4451-ACE2-C25F28AD9908}" type="presParOf" srcId="{A5A33C95-97B5-4B89-AD4C-D63C58F8E2AA}" destId="{DD209E7F-664F-4C45-8B89-02DEDB9FE50D}" srcOrd="0" destOrd="0" presId="urn:microsoft.com/office/officeart/2005/8/layout/hierarchy1"/>
    <dgm:cxn modelId="{70740056-0DDD-46EE-9492-19DC5CF76790}" type="presParOf" srcId="{A5A33C95-97B5-4B89-AD4C-D63C58F8E2AA}" destId="{0AD0A7B9-8AC0-40AA-82AF-1F04CFB44B2A}" srcOrd="1" destOrd="0" presId="urn:microsoft.com/office/officeart/2005/8/layout/hierarchy1"/>
    <dgm:cxn modelId="{35A9F257-34A9-48FA-A31C-560A8966B00C}" type="presParOf" srcId="{D2548022-276C-4B45-88A9-16F44CAADCBE}" destId="{C6C64E6E-BEA1-4BA2-B3E7-61D7E3BC4757}" srcOrd="1" destOrd="0" presId="urn:microsoft.com/office/officeart/2005/8/layout/hierarchy1"/>
    <dgm:cxn modelId="{0E3B1E48-6E03-4A53-832D-61C760860D4E}" type="presParOf" srcId="{D4848C93-14D9-4AD1-83CD-0CC674665C01}" destId="{C2D7C9DA-2771-4B5C-8603-9F2BF3B4D716}" srcOrd="2" destOrd="0" presId="urn:microsoft.com/office/officeart/2005/8/layout/hierarchy1"/>
    <dgm:cxn modelId="{7A0DCA41-3F53-4AFB-8A87-D8545D39EDAB}" type="presParOf" srcId="{D4848C93-14D9-4AD1-83CD-0CC674665C01}" destId="{C27BAC99-C6B0-4622-B1EB-CCF777029E48}" srcOrd="3" destOrd="0" presId="urn:microsoft.com/office/officeart/2005/8/layout/hierarchy1"/>
    <dgm:cxn modelId="{AF1F3956-C739-45C8-AF4D-79DFDB1B30EE}" type="presParOf" srcId="{C27BAC99-C6B0-4622-B1EB-CCF777029E48}" destId="{8C769759-DA68-4891-A982-60BC36F8AE95}" srcOrd="0" destOrd="0" presId="urn:microsoft.com/office/officeart/2005/8/layout/hierarchy1"/>
    <dgm:cxn modelId="{1CEB8AAC-7A6B-4B5F-9BCB-BAB481CACD6D}" type="presParOf" srcId="{8C769759-DA68-4891-A982-60BC36F8AE95}" destId="{2B1FF4B2-914B-429A-826C-1F0D3F84D9BB}" srcOrd="0" destOrd="0" presId="urn:microsoft.com/office/officeart/2005/8/layout/hierarchy1"/>
    <dgm:cxn modelId="{E971E614-38C4-4D1D-8878-944A1FBE8F37}" type="presParOf" srcId="{8C769759-DA68-4891-A982-60BC36F8AE95}" destId="{FAF4C18C-6C1B-4335-9C7E-EC79DEF5B69C}" srcOrd="1" destOrd="0" presId="urn:microsoft.com/office/officeart/2005/8/layout/hierarchy1"/>
    <dgm:cxn modelId="{79718DB9-9B07-46ED-95B0-CAF30546E0DB}" type="presParOf" srcId="{C27BAC99-C6B0-4622-B1EB-CCF777029E48}" destId="{43B22185-B220-410D-98FA-FA26F306601D}" srcOrd="1" destOrd="0" presId="urn:microsoft.com/office/officeart/2005/8/layout/hierarchy1"/>
    <dgm:cxn modelId="{0C64223A-1899-445E-B98E-25D5B19E5A4B}" type="presParOf" srcId="{43B22185-B220-410D-98FA-FA26F306601D}" destId="{FCB1E320-6F19-4FD6-B008-332E33C6F791}" srcOrd="0" destOrd="0" presId="urn:microsoft.com/office/officeart/2005/8/layout/hierarchy1"/>
    <dgm:cxn modelId="{4D663047-E3B1-4B54-ADBF-6DC98DCBA633}" type="presParOf" srcId="{43B22185-B220-410D-98FA-FA26F306601D}" destId="{BF58FEA5-9086-4C9C-AADA-424954CDF0CC}" srcOrd="1" destOrd="0" presId="urn:microsoft.com/office/officeart/2005/8/layout/hierarchy1"/>
    <dgm:cxn modelId="{9DA6A89A-A1DE-4F5A-ACF0-45DD7744F49B}" type="presParOf" srcId="{BF58FEA5-9086-4C9C-AADA-424954CDF0CC}" destId="{679788CC-1849-4C7B-9C59-856150DBFAF6}" srcOrd="0" destOrd="0" presId="urn:microsoft.com/office/officeart/2005/8/layout/hierarchy1"/>
    <dgm:cxn modelId="{3FB01A25-BF41-489C-A9FE-9467464DC010}" type="presParOf" srcId="{679788CC-1849-4C7B-9C59-856150DBFAF6}" destId="{43CA6A3B-C0CE-4251-BE23-A2B44467487E}" srcOrd="0" destOrd="0" presId="urn:microsoft.com/office/officeart/2005/8/layout/hierarchy1"/>
    <dgm:cxn modelId="{957189A0-72AA-44A8-BC6D-93EF679E5AF3}" type="presParOf" srcId="{679788CC-1849-4C7B-9C59-856150DBFAF6}" destId="{8EE237AA-272D-4829-BB02-9FC84CC21264}" srcOrd="1" destOrd="0" presId="urn:microsoft.com/office/officeart/2005/8/layout/hierarchy1"/>
    <dgm:cxn modelId="{E216B1A9-8E69-44C8-8443-B788E4296C74}" type="presParOf" srcId="{BF58FEA5-9086-4C9C-AADA-424954CDF0CC}" destId="{585774A0-4858-43CB-BFEA-FFB573B1B449}" srcOrd="1" destOrd="0" presId="urn:microsoft.com/office/officeart/2005/8/layout/hierarchy1"/>
    <dgm:cxn modelId="{82E5BE74-AA4F-45AD-94FA-5D7D7CF96DC1}" type="presParOf" srcId="{585774A0-4858-43CB-BFEA-FFB573B1B449}" destId="{88BBC4D4-F3E0-42A7-8808-AED9DD5C36F1}" srcOrd="0" destOrd="0" presId="urn:microsoft.com/office/officeart/2005/8/layout/hierarchy1"/>
    <dgm:cxn modelId="{1EE1C51D-CA5B-4E22-B6AA-27281D08EDAB}" type="presParOf" srcId="{585774A0-4858-43CB-BFEA-FFB573B1B449}" destId="{35F2D283-1A50-4465-933A-3B9FD9AEDED9}" srcOrd="1" destOrd="0" presId="urn:microsoft.com/office/officeart/2005/8/layout/hierarchy1"/>
    <dgm:cxn modelId="{71477D3D-AB4D-4266-AF19-66FDADC88C22}" type="presParOf" srcId="{35F2D283-1A50-4465-933A-3B9FD9AEDED9}" destId="{17E6AB8F-07BF-4C15-BD56-53D5D6D59DF1}" srcOrd="0" destOrd="0" presId="urn:microsoft.com/office/officeart/2005/8/layout/hierarchy1"/>
    <dgm:cxn modelId="{BEDC2C45-796E-42E9-81CA-61C428F45332}" type="presParOf" srcId="{17E6AB8F-07BF-4C15-BD56-53D5D6D59DF1}" destId="{E8468138-317F-4148-8758-AF67685CBE44}" srcOrd="0" destOrd="0" presId="urn:microsoft.com/office/officeart/2005/8/layout/hierarchy1"/>
    <dgm:cxn modelId="{DD823201-97A7-47BD-AC1E-2BDB101B29EF}" type="presParOf" srcId="{17E6AB8F-07BF-4C15-BD56-53D5D6D59DF1}" destId="{2411D171-9F85-4706-B88E-3B034FC86950}" srcOrd="1" destOrd="0" presId="urn:microsoft.com/office/officeart/2005/8/layout/hierarchy1"/>
    <dgm:cxn modelId="{3BFB7546-3621-47CC-BDA8-0A6D83F82C32}" type="presParOf" srcId="{35F2D283-1A50-4465-933A-3B9FD9AEDED9}" destId="{521BEF55-1880-44D9-BCD0-1CB97D6B6B53}" srcOrd="1" destOrd="0" presId="urn:microsoft.com/office/officeart/2005/8/layout/hierarchy1"/>
    <dgm:cxn modelId="{DC69153A-F71F-4D0D-8DC4-3BAE2E424EF1}" type="presParOf" srcId="{D4848C93-14D9-4AD1-83CD-0CC674665C01}" destId="{2D28467D-0171-41E7-ADE1-418FC17FA1BF}" srcOrd="4" destOrd="0" presId="urn:microsoft.com/office/officeart/2005/8/layout/hierarchy1"/>
    <dgm:cxn modelId="{E37F95F8-963D-4BCE-91D8-908C97EB2D99}" type="presParOf" srcId="{D4848C93-14D9-4AD1-83CD-0CC674665C01}" destId="{DDF0243D-3E34-4107-BFE3-457E3F6F493A}" srcOrd="5" destOrd="0" presId="urn:microsoft.com/office/officeart/2005/8/layout/hierarchy1"/>
    <dgm:cxn modelId="{9CF6AD4F-9689-424D-9E12-22200195F6B6}" type="presParOf" srcId="{DDF0243D-3E34-4107-BFE3-457E3F6F493A}" destId="{E069791E-5B2E-45D1-BDF0-F322B64154B2}" srcOrd="0" destOrd="0" presId="urn:microsoft.com/office/officeart/2005/8/layout/hierarchy1"/>
    <dgm:cxn modelId="{6808C7B4-0763-4485-AD1E-70C469821B72}" type="presParOf" srcId="{E069791E-5B2E-45D1-BDF0-F322B64154B2}" destId="{1913AC35-C6DB-4C26-AD75-BB7B002B0E0C}" srcOrd="0" destOrd="0" presId="urn:microsoft.com/office/officeart/2005/8/layout/hierarchy1"/>
    <dgm:cxn modelId="{38C7ED29-AC1E-4725-B32C-A86CC89538C9}" type="presParOf" srcId="{E069791E-5B2E-45D1-BDF0-F322B64154B2}" destId="{2EE03F89-587A-449F-AB7E-BF4BFC22C7E8}" srcOrd="1" destOrd="0" presId="urn:microsoft.com/office/officeart/2005/8/layout/hierarchy1"/>
    <dgm:cxn modelId="{A6118AE3-B15E-46C7-999E-D8E24A4C100C}" type="presParOf" srcId="{DDF0243D-3E34-4107-BFE3-457E3F6F493A}" destId="{8CA7ECC1-71E8-4476-A73A-15E379084601}" srcOrd="1" destOrd="0" presId="urn:microsoft.com/office/officeart/2005/8/layout/hierarchy1"/>
    <dgm:cxn modelId="{74F1353E-AAF2-4DF2-9E1F-56E8325B4D0C}" type="presParOf" srcId="{8CA7ECC1-71E8-4476-A73A-15E379084601}" destId="{DB56221F-A8A1-4168-BDBD-444D5774F90B}" srcOrd="0" destOrd="0" presId="urn:microsoft.com/office/officeart/2005/8/layout/hierarchy1"/>
    <dgm:cxn modelId="{87250F66-B2DB-44B0-B90A-A7238B951428}" type="presParOf" srcId="{8CA7ECC1-71E8-4476-A73A-15E379084601}" destId="{750D9CB8-5D5C-4A42-9699-0CC433924D2B}" srcOrd="1" destOrd="0" presId="urn:microsoft.com/office/officeart/2005/8/layout/hierarchy1"/>
    <dgm:cxn modelId="{EC2C28A2-F294-404E-BFB4-91618B2BC566}" type="presParOf" srcId="{750D9CB8-5D5C-4A42-9699-0CC433924D2B}" destId="{2AFBE182-BB1F-432B-816C-4D032EFD40F0}" srcOrd="0" destOrd="0" presId="urn:microsoft.com/office/officeart/2005/8/layout/hierarchy1"/>
    <dgm:cxn modelId="{57AEDA2C-AB5E-4647-982A-6CF2608B2207}" type="presParOf" srcId="{2AFBE182-BB1F-432B-816C-4D032EFD40F0}" destId="{2046F3B5-912B-4115-96FA-B31D99E28C96}" srcOrd="0" destOrd="0" presId="urn:microsoft.com/office/officeart/2005/8/layout/hierarchy1"/>
    <dgm:cxn modelId="{641529DD-800C-4E1A-9B1D-FE0A20CEB2DE}" type="presParOf" srcId="{2AFBE182-BB1F-432B-816C-4D032EFD40F0}" destId="{CD2C00FE-D397-4915-9AEA-409253B778B0}" srcOrd="1" destOrd="0" presId="urn:microsoft.com/office/officeart/2005/8/layout/hierarchy1"/>
    <dgm:cxn modelId="{6582CA39-8077-47A5-B4F5-C40B7EC3A3C6}" type="presParOf" srcId="{750D9CB8-5D5C-4A42-9699-0CC433924D2B}" destId="{8DF29083-6CBD-488A-84DB-1F98EB58A28E}" srcOrd="1" destOrd="0" presId="urn:microsoft.com/office/officeart/2005/8/layout/hierarchy1"/>
    <dgm:cxn modelId="{4B377265-A540-4D44-8A1A-6CF72FDAC502}" type="presParOf" srcId="{C956D71C-0A70-41F4-AEF6-4A4281DC1A1C}" destId="{611DF3FB-4765-4248-AB5B-C7D45A2763D6}" srcOrd="2" destOrd="0" presId="urn:microsoft.com/office/officeart/2005/8/layout/hierarchy1"/>
    <dgm:cxn modelId="{17200527-C16A-4FBB-8F37-9FFE06608DEF}" type="presParOf" srcId="{C956D71C-0A70-41F4-AEF6-4A4281DC1A1C}" destId="{CB347E1A-8887-4CA4-9F87-99B984628005}" srcOrd="3" destOrd="0" presId="urn:microsoft.com/office/officeart/2005/8/layout/hierarchy1"/>
    <dgm:cxn modelId="{E74A6275-C919-4030-A135-56F98DC5AFC7}" type="presParOf" srcId="{CB347E1A-8887-4CA4-9F87-99B984628005}" destId="{5CBF4405-C914-458D-80E4-BDC2CD25B277}" srcOrd="0" destOrd="0" presId="urn:microsoft.com/office/officeart/2005/8/layout/hierarchy1"/>
    <dgm:cxn modelId="{4895AA7F-6361-4DFD-B49C-1D0BE14E1D82}" type="presParOf" srcId="{5CBF4405-C914-458D-80E4-BDC2CD25B277}" destId="{DBFCE9B7-C1E4-4741-8569-F8C13395CCF9}" srcOrd="0" destOrd="0" presId="urn:microsoft.com/office/officeart/2005/8/layout/hierarchy1"/>
    <dgm:cxn modelId="{96B4082C-2139-4DE2-9C24-09D17E6ED52D}" type="presParOf" srcId="{5CBF4405-C914-458D-80E4-BDC2CD25B277}" destId="{899F8540-C1D7-487E-9648-F4DD7912C718}" srcOrd="1" destOrd="0" presId="urn:microsoft.com/office/officeart/2005/8/layout/hierarchy1"/>
    <dgm:cxn modelId="{AAE6CD55-BE1F-42FB-A714-1E50F647001E}" type="presParOf" srcId="{CB347E1A-8887-4CA4-9F87-99B984628005}" destId="{756E3D9A-0DDE-4EF1-8261-11E0CE513A54}" srcOrd="1" destOrd="0" presId="urn:microsoft.com/office/officeart/2005/8/layout/hierarchy1"/>
    <dgm:cxn modelId="{59E50E19-D978-4AB4-B82B-5ACC286585FC}" type="presParOf" srcId="{756E3D9A-0DDE-4EF1-8261-11E0CE513A54}" destId="{72CC7BEC-BC23-40ED-BB66-9771C3831BED}" srcOrd="0" destOrd="0" presId="urn:microsoft.com/office/officeart/2005/8/layout/hierarchy1"/>
    <dgm:cxn modelId="{147638C4-9252-4EB0-8FF8-85824AD8D904}" type="presParOf" srcId="{756E3D9A-0DDE-4EF1-8261-11E0CE513A54}" destId="{5AA1A499-7081-4284-8340-BD0DEF67ADFD}" srcOrd="1" destOrd="0" presId="urn:microsoft.com/office/officeart/2005/8/layout/hierarchy1"/>
    <dgm:cxn modelId="{0ECA24E4-EC77-4BE7-A6A6-93EB914512C5}" type="presParOf" srcId="{5AA1A499-7081-4284-8340-BD0DEF67ADFD}" destId="{25574BFF-0A67-4250-B2C6-970D11C872EF}" srcOrd="0" destOrd="0" presId="urn:microsoft.com/office/officeart/2005/8/layout/hierarchy1"/>
    <dgm:cxn modelId="{BDA5D80C-8244-4D37-A9D0-2923F094EF96}" type="presParOf" srcId="{25574BFF-0A67-4250-B2C6-970D11C872EF}" destId="{4E873418-CFD6-49D5-A32F-8159B4E820D3}" srcOrd="0" destOrd="0" presId="urn:microsoft.com/office/officeart/2005/8/layout/hierarchy1"/>
    <dgm:cxn modelId="{19EF0686-A31A-4EE0-8735-054D79A78DA2}" type="presParOf" srcId="{25574BFF-0A67-4250-B2C6-970D11C872EF}" destId="{70463F55-A775-4829-A3BC-65FA258BAA1C}" srcOrd="1" destOrd="0" presId="urn:microsoft.com/office/officeart/2005/8/layout/hierarchy1"/>
    <dgm:cxn modelId="{2A9044D8-5E10-41D5-A4AC-CD058882D404}" type="presParOf" srcId="{5AA1A499-7081-4284-8340-BD0DEF67ADFD}" destId="{32D4327A-9E5E-4438-B3D3-E07578B3DD3A}" srcOrd="1" destOrd="0" presId="urn:microsoft.com/office/officeart/2005/8/layout/hierarchy1"/>
    <dgm:cxn modelId="{4DF9556C-04B3-4CF5-A5D5-928FA9128136}" type="presParOf" srcId="{756E3D9A-0DDE-4EF1-8261-11E0CE513A54}" destId="{B1B86406-CA3C-43BC-BC62-2632AA10854D}" srcOrd="2" destOrd="0" presId="urn:microsoft.com/office/officeart/2005/8/layout/hierarchy1"/>
    <dgm:cxn modelId="{B01B389F-BCF6-43C7-8E2F-256559715D1C}" type="presParOf" srcId="{756E3D9A-0DDE-4EF1-8261-11E0CE513A54}" destId="{A5E0E339-82E7-49F1-A617-1386C4BE2DF4}" srcOrd="3" destOrd="0" presId="urn:microsoft.com/office/officeart/2005/8/layout/hierarchy1"/>
    <dgm:cxn modelId="{E56A9978-9BED-42C2-AA50-AF9FC1EE2D78}" type="presParOf" srcId="{A5E0E339-82E7-49F1-A617-1386C4BE2DF4}" destId="{59DEB212-F5A4-4AB0-B2F1-AF76CD0648D4}" srcOrd="0" destOrd="0" presId="urn:microsoft.com/office/officeart/2005/8/layout/hierarchy1"/>
    <dgm:cxn modelId="{9FB5C800-814C-4E8F-BFAB-A1D4FD488433}" type="presParOf" srcId="{59DEB212-F5A4-4AB0-B2F1-AF76CD0648D4}" destId="{F793CEA7-C26C-494A-8CDC-2BB7823939DA}" srcOrd="0" destOrd="0" presId="urn:microsoft.com/office/officeart/2005/8/layout/hierarchy1"/>
    <dgm:cxn modelId="{039697D0-5470-462F-8953-765ED5AF30B4}" type="presParOf" srcId="{59DEB212-F5A4-4AB0-B2F1-AF76CD0648D4}" destId="{56CEA734-65C5-487F-816B-7FE887D0998D}" srcOrd="1" destOrd="0" presId="urn:microsoft.com/office/officeart/2005/8/layout/hierarchy1"/>
    <dgm:cxn modelId="{77C5C698-E12A-496B-8A08-904EBEC0D832}" type="presParOf" srcId="{A5E0E339-82E7-49F1-A617-1386C4BE2DF4}" destId="{7F1245F7-A5D7-44A3-A6D6-652AB3F46A4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B86406-CA3C-43BC-BC62-2632AA10854D}">
      <dsp:nvSpPr>
        <dsp:cNvPr id="0" name=""/>
        <dsp:cNvSpPr/>
      </dsp:nvSpPr>
      <dsp:spPr>
        <a:xfrm>
          <a:off x="7048746" y="1435315"/>
          <a:ext cx="802793" cy="277601"/>
        </a:xfrm>
        <a:custGeom>
          <a:avLst/>
          <a:gdLst/>
          <a:ahLst/>
          <a:cxnLst/>
          <a:rect l="0" t="0" r="0" b="0"/>
          <a:pathLst>
            <a:path>
              <a:moveTo>
                <a:pt x="0" y="0"/>
              </a:moveTo>
              <a:lnTo>
                <a:pt x="0" y="191309"/>
              </a:lnTo>
              <a:lnTo>
                <a:pt x="802793" y="191309"/>
              </a:lnTo>
              <a:lnTo>
                <a:pt x="802793" y="27760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CC7BEC-BC23-40ED-BB66-9771C3831BED}">
      <dsp:nvSpPr>
        <dsp:cNvPr id="0" name=""/>
        <dsp:cNvSpPr/>
      </dsp:nvSpPr>
      <dsp:spPr>
        <a:xfrm>
          <a:off x="6479508" y="1435315"/>
          <a:ext cx="569238" cy="277601"/>
        </a:xfrm>
        <a:custGeom>
          <a:avLst/>
          <a:gdLst/>
          <a:ahLst/>
          <a:cxnLst/>
          <a:rect l="0" t="0" r="0" b="0"/>
          <a:pathLst>
            <a:path>
              <a:moveTo>
                <a:pt x="569238" y="0"/>
              </a:moveTo>
              <a:lnTo>
                <a:pt x="569238" y="191309"/>
              </a:lnTo>
              <a:lnTo>
                <a:pt x="0" y="191309"/>
              </a:lnTo>
              <a:lnTo>
                <a:pt x="0" y="27760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1DF3FB-4765-4248-AB5B-C7D45A2763D6}">
      <dsp:nvSpPr>
        <dsp:cNvPr id="0" name=""/>
        <dsp:cNvSpPr/>
      </dsp:nvSpPr>
      <dsp:spPr>
        <a:xfrm>
          <a:off x="5047897" y="593012"/>
          <a:ext cx="2000848" cy="264210"/>
        </a:xfrm>
        <a:custGeom>
          <a:avLst/>
          <a:gdLst/>
          <a:ahLst/>
          <a:cxnLst/>
          <a:rect l="0" t="0" r="0" b="0"/>
          <a:pathLst>
            <a:path>
              <a:moveTo>
                <a:pt x="0" y="0"/>
              </a:moveTo>
              <a:lnTo>
                <a:pt x="0" y="177918"/>
              </a:lnTo>
              <a:lnTo>
                <a:pt x="2000848" y="177918"/>
              </a:lnTo>
              <a:lnTo>
                <a:pt x="2000848" y="2642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B56221F-A8A1-4168-BDBD-444D5774F90B}">
      <dsp:nvSpPr>
        <dsp:cNvPr id="0" name=""/>
        <dsp:cNvSpPr/>
      </dsp:nvSpPr>
      <dsp:spPr>
        <a:xfrm>
          <a:off x="4788945" y="2638173"/>
          <a:ext cx="91440" cy="270905"/>
        </a:xfrm>
        <a:custGeom>
          <a:avLst/>
          <a:gdLst/>
          <a:ahLst/>
          <a:cxnLst/>
          <a:rect l="0" t="0" r="0" b="0"/>
          <a:pathLst>
            <a:path>
              <a:moveTo>
                <a:pt x="45720" y="0"/>
              </a:moveTo>
              <a:lnTo>
                <a:pt x="45720" y="27090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28467D-0171-41E7-ADE1-418FC17FA1BF}">
      <dsp:nvSpPr>
        <dsp:cNvPr id="0" name=""/>
        <dsp:cNvSpPr/>
      </dsp:nvSpPr>
      <dsp:spPr>
        <a:xfrm>
          <a:off x="3047048" y="1455408"/>
          <a:ext cx="1787616" cy="270905"/>
        </a:xfrm>
        <a:custGeom>
          <a:avLst/>
          <a:gdLst/>
          <a:ahLst/>
          <a:cxnLst/>
          <a:rect l="0" t="0" r="0" b="0"/>
          <a:pathLst>
            <a:path>
              <a:moveTo>
                <a:pt x="0" y="0"/>
              </a:moveTo>
              <a:lnTo>
                <a:pt x="0" y="184614"/>
              </a:lnTo>
              <a:lnTo>
                <a:pt x="1787616" y="184614"/>
              </a:lnTo>
              <a:lnTo>
                <a:pt x="1787616" y="27090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BBC4D4-F3E0-42A7-8808-AED9DD5C36F1}">
      <dsp:nvSpPr>
        <dsp:cNvPr id="0" name=""/>
        <dsp:cNvSpPr/>
      </dsp:nvSpPr>
      <dsp:spPr>
        <a:xfrm>
          <a:off x="2984320" y="3251274"/>
          <a:ext cx="91440" cy="189983"/>
        </a:xfrm>
        <a:custGeom>
          <a:avLst/>
          <a:gdLst/>
          <a:ahLst/>
          <a:cxnLst/>
          <a:rect l="0" t="0" r="0" b="0"/>
          <a:pathLst>
            <a:path>
              <a:moveTo>
                <a:pt x="45720" y="0"/>
              </a:moveTo>
              <a:lnTo>
                <a:pt x="45720" y="103692"/>
              </a:lnTo>
              <a:lnTo>
                <a:pt x="52380" y="103692"/>
              </a:lnTo>
              <a:lnTo>
                <a:pt x="52380" y="18998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CB1E320-6F19-4FD6-B008-332E33C6F791}">
      <dsp:nvSpPr>
        <dsp:cNvPr id="0" name=""/>
        <dsp:cNvSpPr/>
      </dsp:nvSpPr>
      <dsp:spPr>
        <a:xfrm>
          <a:off x="2984320" y="2435795"/>
          <a:ext cx="91440" cy="223988"/>
        </a:xfrm>
        <a:custGeom>
          <a:avLst/>
          <a:gdLst/>
          <a:ahLst/>
          <a:cxnLst/>
          <a:rect l="0" t="0" r="0" b="0"/>
          <a:pathLst>
            <a:path>
              <a:moveTo>
                <a:pt x="52408" y="0"/>
              </a:moveTo>
              <a:lnTo>
                <a:pt x="52408" y="137697"/>
              </a:lnTo>
              <a:lnTo>
                <a:pt x="45720" y="137697"/>
              </a:lnTo>
              <a:lnTo>
                <a:pt x="45720" y="22398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2D7C9DA-2771-4B5C-8603-9F2BF3B4D716}">
      <dsp:nvSpPr>
        <dsp:cNvPr id="0" name=""/>
        <dsp:cNvSpPr/>
      </dsp:nvSpPr>
      <dsp:spPr>
        <a:xfrm>
          <a:off x="2991008" y="1455408"/>
          <a:ext cx="91440" cy="284297"/>
        </a:xfrm>
        <a:custGeom>
          <a:avLst/>
          <a:gdLst/>
          <a:ahLst/>
          <a:cxnLst/>
          <a:rect l="0" t="0" r="0" b="0"/>
          <a:pathLst>
            <a:path>
              <a:moveTo>
                <a:pt x="56040" y="0"/>
              </a:moveTo>
              <a:lnTo>
                <a:pt x="56040" y="198005"/>
              </a:lnTo>
              <a:lnTo>
                <a:pt x="45720" y="198005"/>
              </a:lnTo>
              <a:lnTo>
                <a:pt x="45720" y="28429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961F33-33BA-4641-9117-EFF4AEA27B05}">
      <dsp:nvSpPr>
        <dsp:cNvPr id="0" name=""/>
        <dsp:cNvSpPr/>
      </dsp:nvSpPr>
      <dsp:spPr>
        <a:xfrm>
          <a:off x="1213423" y="4294672"/>
          <a:ext cx="91440" cy="208858"/>
        </a:xfrm>
        <a:custGeom>
          <a:avLst/>
          <a:gdLst/>
          <a:ahLst/>
          <a:cxnLst/>
          <a:rect l="0" t="0" r="0" b="0"/>
          <a:pathLst>
            <a:path>
              <a:moveTo>
                <a:pt x="45720" y="0"/>
              </a:moveTo>
              <a:lnTo>
                <a:pt x="45720" y="122566"/>
              </a:lnTo>
              <a:lnTo>
                <a:pt x="52566" y="122566"/>
              </a:lnTo>
              <a:lnTo>
                <a:pt x="52566" y="20885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FE9A254-3133-4F2A-871F-724D7E6FC313}">
      <dsp:nvSpPr>
        <dsp:cNvPr id="0" name=""/>
        <dsp:cNvSpPr/>
      </dsp:nvSpPr>
      <dsp:spPr>
        <a:xfrm>
          <a:off x="1213423" y="3290596"/>
          <a:ext cx="91440" cy="224331"/>
        </a:xfrm>
        <a:custGeom>
          <a:avLst/>
          <a:gdLst/>
          <a:ahLst/>
          <a:cxnLst/>
          <a:rect l="0" t="0" r="0" b="0"/>
          <a:pathLst>
            <a:path>
              <a:moveTo>
                <a:pt x="45757" y="0"/>
              </a:moveTo>
              <a:lnTo>
                <a:pt x="45757" y="138040"/>
              </a:lnTo>
              <a:lnTo>
                <a:pt x="45720" y="138040"/>
              </a:lnTo>
              <a:lnTo>
                <a:pt x="45720" y="2243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3CFBF2A-90BF-4CD3-B68F-AF3C0D9D21B1}">
      <dsp:nvSpPr>
        <dsp:cNvPr id="0" name=""/>
        <dsp:cNvSpPr/>
      </dsp:nvSpPr>
      <dsp:spPr>
        <a:xfrm>
          <a:off x="1206726" y="2428413"/>
          <a:ext cx="91440" cy="210348"/>
        </a:xfrm>
        <a:custGeom>
          <a:avLst/>
          <a:gdLst/>
          <a:ahLst/>
          <a:cxnLst/>
          <a:rect l="0" t="0" r="0" b="0"/>
          <a:pathLst>
            <a:path>
              <a:moveTo>
                <a:pt x="45720" y="0"/>
              </a:moveTo>
              <a:lnTo>
                <a:pt x="45720" y="124057"/>
              </a:lnTo>
              <a:lnTo>
                <a:pt x="52454" y="124057"/>
              </a:lnTo>
              <a:lnTo>
                <a:pt x="52454" y="21034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6053F4-A6BB-47C2-9F10-B6C3CB68BE0A}">
      <dsp:nvSpPr>
        <dsp:cNvPr id="0" name=""/>
        <dsp:cNvSpPr/>
      </dsp:nvSpPr>
      <dsp:spPr>
        <a:xfrm>
          <a:off x="1252446" y="1455408"/>
          <a:ext cx="1794602" cy="277601"/>
        </a:xfrm>
        <a:custGeom>
          <a:avLst/>
          <a:gdLst/>
          <a:ahLst/>
          <a:cxnLst/>
          <a:rect l="0" t="0" r="0" b="0"/>
          <a:pathLst>
            <a:path>
              <a:moveTo>
                <a:pt x="1794602" y="0"/>
              </a:moveTo>
              <a:lnTo>
                <a:pt x="1794602" y="191309"/>
              </a:lnTo>
              <a:lnTo>
                <a:pt x="0" y="191309"/>
              </a:lnTo>
              <a:lnTo>
                <a:pt x="0" y="27760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11A7D9-E066-42C3-8141-7F8B0131580D}">
      <dsp:nvSpPr>
        <dsp:cNvPr id="0" name=""/>
        <dsp:cNvSpPr/>
      </dsp:nvSpPr>
      <dsp:spPr>
        <a:xfrm>
          <a:off x="3047048" y="593012"/>
          <a:ext cx="2000848" cy="270905"/>
        </a:xfrm>
        <a:custGeom>
          <a:avLst/>
          <a:gdLst/>
          <a:ahLst/>
          <a:cxnLst/>
          <a:rect l="0" t="0" r="0" b="0"/>
          <a:pathLst>
            <a:path>
              <a:moveTo>
                <a:pt x="2000848" y="0"/>
              </a:moveTo>
              <a:lnTo>
                <a:pt x="2000848" y="184614"/>
              </a:lnTo>
              <a:lnTo>
                <a:pt x="0" y="184614"/>
              </a:lnTo>
              <a:lnTo>
                <a:pt x="0" y="2709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BE0C961-CCE7-4D66-9207-978AD8B30840}">
      <dsp:nvSpPr>
        <dsp:cNvPr id="0" name=""/>
        <dsp:cNvSpPr/>
      </dsp:nvSpPr>
      <dsp:spPr>
        <a:xfrm>
          <a:off x="4582157" y="1522"/>
          <a:ext cx="931480" cy="59149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6DC0E8-26FD-4A65-AAF9-9EB77BEF302F}">
      <dsp:nvSpPr>
        <dsp:cNvPr id="0" name=""/>
        <dsp:cNvSpPr/>
      </dsp:nvSpPr>
      <dsp:spPr>
        <a:xfrm>
          <a:off x="4685655" y="99845"/>
          <a:ext cx="931480" cy="59149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a:t>Is the project in a lake watershed?</a:t>
          </a:r>
        </a:p>
      </dsp:txBody>
      <dsp:txXfrm>
        <a:off x="4702979" y="117169"/>
        <a:ext cx="896832" cy="556842"/>
      </dsp:txXfrm>
    </dsp:sp>
    <dsp:sp modelId="{45FD95D5-3E50-4871-A465-854378DB91E6}">
      <dsp:nvSpPr>
        <dsp:cNvPr id="0" name=""/>
        <dsp:cNvSpPr/>
      </dsp:nvSpPr>
      <dsp:spPr>
        <a:xfrm>
          <a:off x="2581308" y="863918"/>
          <a:ext cx="931480" cy="59149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6BEBFD-D990-4405-A01C-7B9C992405D9}">
      <dsp:nvSpPr>
        <dsp:cNvPr id="0" name=""/>
        <dsp:cNvSpPr/>
      </dsp:nvSpPr>
      <dsp:spPr>
        <a:xfrm>
          <a:off x="2684806" y="962241"/>
          <a:ext cx="931480" cy="59149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a:t>No</a:t>
          </a:r>
        </a:p>
      </dsp:txBody>
      <dsp:txXfrm>
        <a:off x="2702130" y="979565"/>
        <a:ext cx="896832" cy="556842"/>
      </dsp:txXfrm>
    </dsp:sp>
    <dsp:sp modelId="{A22474FE-5F4C-4B06-BF0C-DCFCE966CBDE}">
      <dsp:nvSpPr>
        <dsp:cNvPr id="0" name=""/>
        <dsp:cNvSpPr/>
      </dsp:nvSpPr>
      <dsp:spPr>
        <a:xfrm>
          <a:off x="520880" y="1733010"/>
          <a:ext cx="1463132" cy="69540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5024FB4-3ECD-484D-A34A-CD30A8440990}">
      <dsp:nvSpPr>
        <dsp:cNvPr id="0" name=""/>
        <dsp:cNvSpPr/>
      </dsp:nvSpPr>
      <dsp:spPr>
        <a:xfrm>
          <a:off x="624378" y="1831333"/>
          <a:ext cx="1463132" cy="69540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a:t>Project in Urban Impaired Stream (UIS) Watershed</a:t>
          </a:r>
        </a:p>
        <a:p>
          <a:pPr marL="0" lvl="0" indent="0" algn="ctr" defTabSz="400050">
            <a:lnSpc>
              <a:spcPct val="90000"/>
            </a:lnSpc>
            <a:spcBef>
              <a:spcPct val="0"/>
            </a:spcBef>
            <a:spcAft>
              <a:spcPct val="35000"/>
            </a:spcAft>
            <a:buNone/>
          </a:pPr>
          <a:r>
            <a:rPr lang="en-US" sz="900" kern="1200"/>
            <a:t>Meet the following requirements:</a:t>
          </a:r>
        </a:p>
      </dsp:txBody>
      <dsp:txXfrm>
        <a:off x="644746" y="1851701"/>
        <a:ext cx="1422396" cy="654667"/>
      </dsp:txXfrm>
    </dsp:sp>
    <dsp:sp modelId="{BCB13E19-E581-4FA8-9DC6-504819916BFF}">
      <dsp:nvSpPr>
        <dsp:cNvPr id="0" name=""/>
        <dsp:cNvSpPr/>
      </dsp:nvSpPr>
      <dsp:spPr>
        <a:xfrm>
          <a:off x="527172" y="2638762"/>
          <a:ext cx="1464017" cy="65183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0EED967-1CB5-4551-B1D7-ACCB192233A2}">
      <dsp:nvSpPr>
        <dsp:cNvPr id="0" name=""/>
        <dsp:cNvSpPr/>
      </dsp:nvSpPr>
      <dsp:spPr>
        <a:xfrm>
          <a:off x="630670" y="2737085"/>
          <a:ext cx="1464017" cy="65183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b="1" kern="1200">
              <a:solidFill>
                <a:schemeClr val="bg1"/>
              </a:solidFill>
              <a:highlight>
                <a:srgbClr val="000000"/>
              </a:highlight>
            </a:rPr>
            <a:t>A</a:t>
          </a:r>
          <a:r>
            <a:rPr lang="en-US" sz="900" kern="1200"/>
            <a:t>  Full LID Recharge Requirement</a:t>
          </a:r>
        </a:p>
      </dsp:txBody>
      <dsp:txXfrm>
        <a:off x="649762" y="2756177"/>
        <a:ext cx="1425833" cy="613650"/>
      </dsp:txXfrm>
    </dsp:sp>
    <dsp:sp modelId="{E400A45B-2AD3-4180-8F1E-C8614D1F86BB}">
      <dsp:nvSpPr>
        <dsp:cNvPr id="0" name=""/>
        <dsp:cNvSpPr/>
      </dsp:nvSpPr>
      <dsp:spPr>
        <a:xfrm>
          <a:off x="512236" y="3514928"/>
          <a:ext cx="1493815" cy="77974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3D5DC4B-19D3-4B15-B6BC-C9CE074F87AB}">
      <dsp:nvSpPr>
        <dsp:cNvPr id="0" name=""/>
        <dsp:cNvSpPr/>
      </dsp:nvSpPr>
      <dsp:spPr>
        <a:xfrm>
          <a:off x="615733" y="3613251"/>
          <a:ext cx="1493815" cy="77974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b="1" kern="1200">
              <a:solidFill>
                <a:schemeClr val="bg1"/>
              </a:solidFill>
              <a:highlight>
                <a:srgbClr val="000000"/>
              </a:highlight>
            </a:rPr>
            <a:t>D</a:t>
          </a:r>
          <a:r>
            <a:rPr lang="en-US" sz="900" kern="1200"/>
            <a:t>  Watershed stressor guided SCM/BMP selection to meet stormwater performance curve requirements</a:t>
          </a:r>
        </a:p>
      </dsp:txBody>
      <dsp:txXfrm>
        <a:off x="638571" y="3636089"/>
        <a:ext cx="1448139" cy="734067"/>
      </dsp:txXfrm>
    </dsp:sp>
    <dsp:sp modelId="{DD209E7F-664F-4C45-8B89-02DEDB9FE50D}">
      <dsp:nvSpPr>
        <dsp:cNvPr id="0" name=""/>
        <dsp:cNvSpPr/>
      </dsp:nvSpPr>
      <dsp:spPr>
        <a:xfrm>
          <a:off x="508165" y="4503530"/>
          <a:ext cx="1515649" cy="7205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D0A7B9-8AC0-40AA-82AF-1F04CFB44B2A}">
      <dsp:nvSpPr>
        <dsp:cNvPr id="0" name=""/>
        <dsp:cNvSpPr/>
      </dsp:nvSpPr>
      <dsp:spPr>
        <a:xfrm>
          <a:off x="611663" y="4601853"/>
          <a:ext cx="1515649" cy="72054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b="1" kern="1200">
              <a:solidFill>
                <a:schemeClr val="bg1"/>
              </a:solidFill>
              <a:highlight>
                <a:srgbClr val="000000"/>
              </a:highlight>
            </a:rPr>
            <a:t>F</a:t>
          </a:r>
          <a:r>
            <a:rPr lang="en-US" sz="900" kern="1200"/>
            <a:t>  Flood Control</a:t>
          </a:r>
        </a:p>
        <a:p>
          <a:pPr marL="0" lvl="0" indent="0" algn="ctr" defTabSz="400050">
            <a:lnSpc>
              <a:spcPct val="90000"/>
            </a:lnSpc>
            <a:spcBef>
              <a:spcPct val="0"/>
            </a:spcBef>
            <a:spcAft>
              <a:spcPct val="35000"/>
            </a:spcAft>
            <a:buNone/>
          </a:pPr>
          <a:r>
            <a:rPr lang="en-US" sz="900" kern="1200"/>
            <a:t>Apply watershed specific model if available</a:t>
          </a:r>
        </a:p>
      </dsp:txBody>
      <dsp:txXfrm>
        <a:off x="632767" y="4622957"/>
        <a:ext cx="1473441" cy="678333"/>
      </dsp:txXfrm>
    </dsp:sp>
    <dsp:sp modelId="{2B1FF4B2-914B-429A-826C-1F0D3F84D9BB}">
      <dsp:nvSpPr>
        <dsp:cNvPr id="0" name=""/>
        <dsp:cNvSpPr/>
      </dsp:nvSpPr>
      <dsp:spPr>
        <a:xfrm>
          <a:off x="2228179" y="1739705"/>
          <a:ext cx="1617097" cy="69608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AF4C18C-6C1B-4335-9C7E-EC79DEF5B69C}">
      <dsp:nvSpPr>
        <dsp:cNvPr id="0" name=""/>
        <dsp:cNvSpPr/>
      </dsp:nvSpPr>
      <dsp:spPr>
        <a:xfrm>
          <a:off x="2331677" y="1838028"/>
          <a:ext cx="1617097" cy="69608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a:t>Project in Sensitive or Threatened Watershed</a:t>
          </a:r>
        </a:p>
        <a:p>
          <a:pPr marL="0" lvl="0" indent="0" algn="ctr" defTabSz="400050">
            <a:lnSpc>
              <a:spcPct val="90000"/>
            </a:lnSpc>
            <a:spcBef>
              <a:spcPct val="0"/>
            </a:spcBef>
            <a:spcAft>
              <a:spcPct val="35000"/>
            </a:spcAft>
            <a:buNone/>
          </a:pPr>
          <a:r>
            <a:rPr lang="en-US" sz="900" kern="1200"/>
            <a:t>Meet the following requirements:</a:t>
          </a:r>
        </a:p>
      </dsp:txBody>
      <dsp:txXfrm>
        <a:off x="2352065" y="1858416"/>
        <a:ext cx="1576321" cy="655313"/>
      </dsp:txXfrm>
    </dsp:sp>
    <dsp:sp modelId="{43CA6A3B-C0CE-4251-BE23-A2B44467487E}">
      <dsp:nvSpPr>
        <dsp:cNvPr id="0" name=""/>
        <dsp:cNvSpPr/>
      </dsp:nvSpPr>
      <dsp:spPr>
        <a:xfrm>
          <a:off x="2190515" y="2659783"/>
          <a:ext cx="1679050" cy="59149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E237AA-272D-4829-BB02-9FC84CC21264}">
      <dsp:nvSpPr>
        <dsp:cNvPr id="0" name=""/>
        <dsp:cNvSpPr/>
      </dsp:nvSpPr>
      <dsp:spPr>
        <a:xfrm>
          <a:off x="2294012" y="2758106"/>
          <a:ext cx="1679050" cy="59149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b="1" kern="1200">
              <a:solidFill>
                <a:schemeClr val="bg1"/>
              </a:solidFill>
              <a:highlight>
                <a:srgbClr val="000000"/>
              </a:highlight>
            </a:rPr>
            <a:t>B</a:t>
          </a:r>
          <a:r>
            <a:rPr lang="en-US" sz="900" kern="1200"/>
            <a:t>  Reduced LID Recharge Requirement (75%)</a:t>
          </a:r>
        </a:p>
      </dsp:txBody>
      <dsp:txXfrm>
        <a:off x="2311336" y="2775430"/>
        <a:ext cx="1644402" cy="556842"/>
      </dsp:txXfrm>
    </dsp:sp>
    <dsp:sp modelId="{E8468138-317F-4148-8758-AF67685CBE44}">
      <dsp:nvSpPr>
        <dsp:cNvPr id="0" name=""/>
        <dsp:cNvSpPr/>
      </dsp:nvSpPr>
      <dsp:spPr>
        <a:xfrm>
          <a:off x="2199624" y="3441258"/>
          <a:ext cx="1674150" cy="9365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11D171-9F85-4706-B88E-3B034FC86950}">
      <dsp:nvSpPr>
        <dsp:cNvPr id="0" name=""/>
        <dsp:cNvSpPr/>
      </dsp:nvSpPr>
      <dsp:spPr>
        <a:xfrm>
          <a:off x="2303122" y="3539581"/>
          <a:ext cx="1674150" cy="9365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b="1" kern="1200">
              <a:solidFill>
                <a:schemeClr val="bg1"/>
              </a:solidFill>
              <a:highlight>
                <a:srgbClr val="000000"/>
              </a:highlight>
            </a:rPr>
            <a:t>E</a:t>
          </a:r>
          <a:r>
            <a:rPr lang="en-US" sz="900" kern="1200"/>
            <a:t>  Watershed stressor guided SCM/BMP selection to meet reduced stormwater performance curve requirements</a:t>
          </a:r>
        </a:p>
      </dsp:txBody>
      <dsp:txXfrm>
        <a:off x="2330554" y="3567013"/>
        <a:ext cx="1619286" cy="881731"/>
      </dsp:txXfrm>
    </dsp:sp>
    <dsp:sp modelId="{1913AC35-C6DB-4C26-AD75-BB7B002B0E0C}">
      <dsp:nvSpPr>
        <dsp:cNvPr id="0" name=""/>
        <dsp:cNvSpPr/>
      </dsp:nvSpPr>
      <dsp:spPr>
        <a:xfrm>
          <a:off x="4096112" y="1726314"/>
          <a:ext cx="1477105" cy="91185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E03F89-587A-449F-AB7E-BF4BFC22C7E8}">
      <dsp:nvSpPr>
        <dsp:cNvPr id="0" name=""/>
        <dsp:cNvSpPr/>
      </dsp:nvSpPr>
      <dsp:spPr>
        <a:xfrm>
          <a:off x="4199610" y="1824637"/>
          <a:ext cx="1477105" cy="91185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a:t>Project not in a UIS  or Sensitive and Threatened watershed</a:t>
          </a:r>
        </a:p>
        <a:p>
          <a:pPr marL="0" lvl="0" indent="0" algn="ctr" defTabSz="400050">
            <a:lnSpc>
              <a:spcPct val="90000"/>
            </a:lnSpc>
            <a:spcBef>
              <a:spcPct val="0"/>
            </a:spcBef>
            <a:spcAft>
              <a:spcPct val="35000"/>
            </a:spcAft>
            <a:buNone/>
          </a:pPr>
          <a:r>
            <a:rPr lang="en-US" sz="900" kern="1200"/>
            <a:t>Meet the following requirements:</a:t>
          </a:r>
        </a:p>
      </dsp:txBody>
      <dsp:txXfrm>
        <a:off x="4226317" y="1851344"/>
        <a:ext cx="1423691" cy="858445"/>
      </dsp:txXfrm>
    </dsp:sp>
    <dsp:sp modelId="{2046F3B5-912B-4115-96FA-B31D99E28C96}">
      <dsp:nvSpPr>
        <dsp:cNvPr id="0" name=""/>
        <dsp:cNvSpPr/>
      </dsp:nvSpPr>
      <dsp:spPr>
        <a:xfrm>
          <a:off x="4089946" y="2909079"/>
          <a:ext cx="1489437" cy="117807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2C00FE-D397-4915-9AEA-409253B778B0}">
      <dsp:nvSpPr>
        <dsp:cNvPr id="0" name=""/>
        <dsp:cNvSpPr/>
      </dsp:nvSpPr>
      <dsp:spPr>
        <a:xfrm>
          <a:off x="4193444" y="3007402"/>
          <a:ext cx="1489437" cy="117807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b="1" kern="1200">
              <a:solidFill>
                <a:schemeClr val="bg1"/>
              </a:solidFill>
              <a:highlight>
                <a:srgbClr val="000000"/>
              </a:highlight>
            </a:rPr>
            <a:t>C</a:t>
          </a:r>
          <a:r>
            <a:rPr lang="en-US" sz="900" kern="1200"/>
            <a:t>  Core LID only if Developed Area is &lt;10% of the receiving watershed at the point of discharge</a:t>
          </a:r>
        </a:p>
        <a:p>
          <a:pPr marL="0" lvl="0" indent="0" algn="ctr" defTabSz="400050">
            <a:lnSpc>
              <a:spcPct val="90000"/>
            </a:lnSpc>
            <a:spcBef>
              <a:spcPct val="0"/>
            </a:spcBef>
            <a:spcAft>
              <a:spcPct val="35000"/>
            </a:spcAft>
            <a:buNone/>
          </a:pPr>
          <a:r>
            <a:rPr lang="en-US" sz="900" kern="1200"/>
            <a:t>If &gt;10% meet requirements for sensitive and threatened watersheds</a:t>
          </a:r>
        </a:p>
      </dsp:txBody>
      <dsp:txXfrm>
        <a:off x="4227949" y="3041907"/>
        <a:ext cx="1420427" cy="1109067"/>
      </dsp:txXfrm>
    </dsp:sp>
    <dsp:sp modelId="{DBFCE9B7-C1E4-4741-8569-F8C13395CCF9}">
      <dsp:nvSpPr>
        <dsp:cNvPr id="0" name=""/>
        <dsp:cNvSpPr/>
      </dsp:nvSpPr>
      <dsp:spPr>
        <a:xfrm>
          <a:off x="6583006" y="857222"/>
          <a:ext cx="931480" cy="57809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9F8540-C1D7-487E-9648-F4DD7912C718}">
      <dsp:nvSpPr>
        <dsp:cNvPr id="0" name=""/>
        <dsp:cNvSpPr/>
      </dsp:nvSpPr>
      <dsp:spPr>
        <a:xfrm>
          <a:off x="6686504" y="955545"/>
          <a:ext cx="931480" cy="57809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a:t>Yes </a:t>
          </a:r>
        </a:p>
        <a:p>
          <a:pPr marL="0" lvl="0" indent="0" algn="ctr" defTabSz="400050">
            <a:lnSpc>
              <a:spcPct val="90000"/>
            </a:lnSpc>
            <a:spcBef>
              <a:spcPct val="0"/>
            </a:spcBef>
            <a:spcAft>
              <a:spcPct val="35000"/>
            </a:spcAft>
            <a:buNone/>
          </a:pPr>
          <a:r>
            <a:rPr lang="en-US" sz="900" kern="1200"/>
            <a:t>select one of the options below</a:t>
          </a:r>
        </a:p>
      </dsp:txBody>
      <dsp:txXfrm>
        <a:off x="6703436" y="972477"/>
        <a:ext cx="897616" cy="544229"/>
      </dsp:txXfrm>
    </dsp:sp>
    <dsp:sp modelId="{4E873418-CFD6-49D5-A32F-8159B4E820D3}">
      <dsp:nvSpPr>
        <dsp:cNvPr id="0" name=""/>
        <dsp:cNvSpPr/>
      </dsp:nvSpPr>
      <dsp:spPr>
        <a:xfrm>
          <a:off x="5780213" y="1712917"/>
          <a:ext cx="1398590" cy="11771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463F55-A775-4829-A3BC-65FA258BAA1C}">
      <dsp:nvSpPr>
        <dsp:cNvPr id="0" name=""/>
        <dsp:cNvSpPr/>
      </dsp:nvSpPr>
      <dsp:spPr>
        <a:xfrm>
          <a:off x="5883711" y="1811240"/>
          <a:ext cx="1398590" cy="117713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b="1" kern="1200">
              <a:solidFill>
                <a:schemeClr val="bg1"/>
              </a:solidFill>
              <a:highlight>
                <a:srgbClr val="000000"/>
              </a:highlight>
            </a:rPr>
            <a:t>G</a:t>
          </a:r>
          <a:r>
            <a:rPr lang="en-US" sz="900" kern="1200"/>
            <a:t>  Meet the LID and Stormwater Quality Requirements for Sensitive and Threatened Watersheds</a:t>
          </a:r>
        </a:p>
        <a:p>
          <a:pPr marL="0" lvl="0" indent="0" algn="ctr" defTabSz="400050">
            <a:lnSpc>
              <a:spcPct val="90000"/>
            </a:lnSpc>
            <a:spcBef>
              <a:spcPct val="0"/>
            </a:spcBef>
            <a:spcAft>
              <a:spcPct val="35000"/>
            </a:spcAft>
            <a:buNone/>
          </a:pPr>
          <a:r>
            <a:rPr lang="en-US" sz="900" kern="1200"/>
            <a:t>Use Phosphorus stressor</a:t>
          </a:r>
        </a:p>
      </dsp:txBody>
      <dsp:txXfrm>
        <a:off x="5918188" y="1845717"/>
        <a:ext cx="1329636" cy="1108176"/>
      </dsp:txXfrm>
    </dsp:sp>
    <dsp:sp modelId="{F793CEA7-C26C-494A-8CDC-2BB7823939DA}">
      <dsp:nvSpPr>
        <dsp:cNvPr id="0" name=""/>
        <dsp:cNvSpPr/>
      </dsp:nvSpPr>
      <dsp:spPr>
        <a:xfrm>
          <a:off x="7385799" y="1712917"/>
          <a:ext cx="931480" cy="59149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CEA734-65C5-487F-816B-7FE887D0998D}">
      <dsp:nvSpPr>
        <dsp:cNvPr id="0" name=""/>
        <dsp:cNvSpPr/>
      </dsp:nvSpPr>
      <dsp:spPr>
        <a:xfrm>
          <a:off x="7489297" y="1811240"/>
          <a:ext cx="931480" cy="59149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b="1" kern="1200">
              <a:solidFill>
                <a:schemeClr val="bg1"/>
              </a:solidFill>
              <a:highlight>
                <a:srgbClr val="000000"/>
              </a:highlight>
            </a:rPr>
            <a:t>H</a:t>
          </a:r>
          <a:r>
            <a:rPr lang="en-US" sz="900" kern="1200"/>
            <a:t>  Meet the Phosphorus Standard</a:t>
          </a:r>
        </a:p>
      </dsp:txBody>
      <dsp:txXfrm>
        <a:off x="7506621" y="1828564"/>
        <a:ext cx="896832" cy="55684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76EA87-491A-4ADF-9E42-4E887E9A6D6D}" type="datetimeFigureOut">
              <a:rPr lang="en-US" smtClean="0"/>
              <a:t>7/11/2024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286B44-9F3C-4703-8A16-77A994477D98}" type="slidenum">
              <a:rPr lang="en-US" smtClean="0"/>
              <a:t>‹#›</a:t>
            </a:fld>
            <a:endParaRPr lang="en-US"/>
          </a:p>
        </p:txBody>
      </p:sp>
    </p:spTree>
    <p:extLst>
      <p:ext uri="{BB962C8B-B14F-4D97-AF65-F5344CB8AC3E}">
        <p14:creationId xmlns:p14="http://schemas.microsoft.com/office/powerpoint/2010/main" val="2879154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lang="en-US" dirty="0">
              <a:sym typeface="Wingdings" panose="05000000000000000000" pitchFamily="2" charset="2"/>
            </a:endParaRPr>
          </a:p>
          <a:p>
            <a:pPr marL="0" indent="0">
              <a:buFont typeface="Wingdings" panose="05000000000000000000" pitchFamily="2" charset="2"/>
              <a:buNone/>
            </a:pPr>
            <a:endParaRPr lang="en-US" dirty="0">
              <a:sym typeface="Wingdings" panose="05000000000000000000" pitchFamily="2" charset="2"/>
            </a:endParaRPr>
          </a:p>
        </p:txBody>
      </p:sp>
      <p:sp>
        <p:nvSpPr>
          <p:cNvPr id="4" name="Slide Number Placeholder 3"/>
          <p:cNvSpPr>
            <a:spLocks noGrp="1"/>
          </p:cNvSpPr>
          <p:nvPr>
            <p:ph type="sldNum" sz="quarter" idx="5"/>
          </p:nvPr>
        </p:nvSpPr>
        <p:spPr/>
        <p:txBody>
          <a:bodyPr/>
          <a:lstStyle/>
          <a:p>
            <a:fld id="{B2286B44-9F3C-4703-8A16-77A994477D98}" type="slidenum">
              <a:rPr lang="en-US" smtClean="0"/>
              <a:t>2</a:t>
            </a:fld>
            <a:endParaRPr lang="en-US"/>
          </a:p>
        </p:txBody>
      </p:sp>
    </p:spTree>
    <p:extLst>
      <p:ext uri="{BB962C8B-B14F-4D97-AF65-F5344CB8AC3E}">
        <p14:creationId xmlns:p14="http://schemas.microsoft.com/office/powerpoint/2010/main" val="7769563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286B44-9F3C-4703-8A16-77A994477D98}" type="slidenum">
              <a:rPr lang="en-US" smtClean="0"/>
              <a:t>14</a:t>
            </a:fld>
            <a:endParaRPr lang="en-US"/>
          </a:p>
        </p:txBody>
      </p:sp>
    </p:spTree>
    <p:extLst>
      <p:ext uri="{BB962C8B-B14F-4D97-AF65-F5344CB8AC3E}">
        <p14:creationId xmlns:p14="http://schemas.microsoft.com/office/powerpoint/2010/main" val="1707034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286B44-9F3C-4703-8A16-77A994477D98}" type="slidenum">
              <a:rPr lang="en-US" smtClean="0"/>
              <a:t>17</a:t>
            </a:fld>
            <a:endParaRPr lang="en-US"/>
          </a:p>
        </p:txBody>
      </p:sp>
    </p:spTree>
    <p:extLst>
      <p:ext uri="{BB962C8B-B14F-4D97-AF65-F5344CB8AC3E}">
        <p14:creationId xmlns:p14="http://schemas.microsoft.com/office/powerpoint/2010/main" val="403883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sym typeface="Wingdings" panose="05000000000000000000" pitchFamily="2" charset="2"/>
            </a:endParaRPr>
          </a:p>
          <a:p>
            <a:endParaRPr lang="en-US" b="0" dirty="0">
              <a:sym typeface="Wingdings" panose="05000000000000000000" pitchFamily="2" charset="2"/>
            </a:endParaRPr>
          </a:p>
          <a:p>
            <a:endParaRPr lang="en-US" b="0" dirty="0">
              <a:sym typeface="Wingdings" panose="05000000000000000000" pitchFamily="2" charset="2"/>
            </a:endParaRPr>
          </a:p>
        </p:txBody>
      </p:sp>
      <p:sp>
        <p:nvSpPr>
          <p:cNvPr id="4" name="Slide Number Placeholder 3"/>
          <p:cNvSpPr>
            <a:spLocks noGrp="1"/>
          </p:cNvSpPr>
          <p:nvPr>
            <p:ph type="sldNum" sz="quarter" idx="5"/>
          </p:nvPr>
        </p:nvSpPr>
        <p:spPr/>
        <p:txBody>
          <a:bodyPr/>
          <a:lstStyle/>
          <a:p>
            <a:fld id="{B2286B44-9F3C-4703-8A16-77A994477D98}" type="slidenum">
              <a:rPr lang="en-US" smtClean="0"/>
              <a:t>21</a:t>
            </a:fld>
            <a:endParaRPr lang="en-US"/>
          </a:p>
        </p:txBody>
      </p:sp>
    </p:spTree>
    <p:extLst>
      <p:ext uri="{BB962C8B-B14F-4D97-AF65-F5344CB8AC3E}">
        <p14:creationId xmlns:p14="http://schemas.microsoft.com/office/powerpoint/2010/main" val="3267011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sym typeface="Wingdings" panose="05000000000000000000" pitchFamily="2" charset="2"/>
            </a:endParaRPr>
          </a:p>
        </p:txBody>
      </p:sp>
      <p:sp>
        <p:nvSpPr>
          <p:cNvPr id="4" name="Slide Number Placeholder 3"/>
          <p:cNvSpPr>
            <a:spLocks noGrp="1"/>
          </p:cNvSpPr>
          <p:nvPr>
            <p:ph type="sldNum" sz="quarter" idx="5"/>
          </p:nvPr>
        </p:nvSpPr>
        <p:spPr/>
        <p:txBody>
          <a:bodyPr/>
          <a:lstStyle/>
          <a:p>
            <a:fld id="{B2286B44-9F3C-4703-8A16-77A994477D98}" type="slidenum">
              <a:rPr lang="en-US" smtClean="0"/>
              <a:t>22</a:t>
            </a:fld>
            <a:endParaRPr lang="en-US"/>
          </a:p>
        </p:txBody>
      </p:sp>
    </p:spTree>
    <p:extLst>
      <p:ext uri="{BB962C8B-B14F-4D97-AF65-F5344CB8AC3E}">
        <p14:creationId xmlns:p14="http://schemas.microsoft.com/office/powerpoint/2010/main" val="22172491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sym typeface="Wingdings" panose="05000000000000000000" pitchFamily="2" charset="2"/>
            </a:endParaRPr>
          </a:p>
        </p:txBody>
      </p:sp>
      <p:sp>
        <p:nvSpPr>
          <p:cNvPr id="4" name="Slide Number Placeholder 3"/>
          <p:cNvSpPr>
            <a:spLocks noGrp="1"/>
          </p:cNvSpPr>
          <p:nvPr>
            <p:ph type="sldNum" sz="quarter" idx="5"/>
          </p:nvPr>
        </p:nvSpPr>
        <p:spPr/>
        <p:txBody>
          <a:bodyPr/>
          <a:lstStyle/>
          <a:p>
            <a:fld id="{B2286B44-9F3C-4703-8A16-77A994477D98}" type="slidenum">
              <a:rPr lang="en-US" smtClean="0"/>
              <a:t>23</a:t>
            </a:fld>
            <a:endParaRPr lang="en-US"/>
          </a:p>
        </p:txBody>
      </p:sp>
    </p:spTree>
    <p:extLst>
      <p:ext uri="{BB962C8B-B14F-4D97-AF65-F5344CB8AC3E}">
        <p14:creationId xmlns:p14="http://schemas.microsoft.com/office/powerpoint/2010/main" val="4810635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2286B44-9F3C-4703-8A16-77A994477D98}" type="slidenum">
              <a:rPr lang="en-US" smtClean="0"/>
              <a:t>33</a:t>
            </a:fld>
            <a:endParaRPr lang="en-US"/>
          </a:p>
        </p:txBody>
      </p:sp>
    </p:spTree>
    <p:extLst>
      <p:ext uri="{BB962C8B-B14F-4D97-AF65-F5344CB8AC3E}">
        <p14:creationId xmlns:p14="http://schemas.microsoft.com/office/powerpoint/2010/main" val="35429494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2286B44-9F3C-4703-8A16-77A994477D98}" type="slidenum">
              <a:rPr lang="en-US" smtClean="0"/>
              <a:t>46</a:t>
            </a:fld>
            <a:endParaRPr lang="en-US"/>
          </a:p>
        </p:txBody>
      </p:sp>
    </p:spTree>
    <p:extLst>
      <p:ext uri="{BB962C8B-B14F-4D97-AF65-F5344CB8AC3E}">
        <p14:creationId xmlns:p14="http://schemas.microsoft.com/office/powerpoint/2010/main" val="35429494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505200" y="1676400"/>
            <a:ext cx="4953000" cy="1927225"/>
          </a:xfrm>
        </p:spPr>
        <p:txBody>
          <a:bodyPr/>
          <a:lstStyle>
            <a:lvl1pPr algn="r">
              <a:defRPr b="0">
                <a:effectLst>
                  <a:outerShdw blurRad="38100" dist="38100" dir="2700000" algn="tl">
                    <a:srgbClr val="000000">
                      <a:alpha val="43137"/>
                    </a:srgbClr>
                  </a:outerShdw>
                </a:effectLst>
              </a:defRPr>
            </a:lvl1pPr>
          </a:lstStyle>
          <a:p>
            <a:r>
              <a:rPr lang="en-US"/>
              <a:t>Click to edit Master title style</a:t>
            </a:r>
          </a:p>
        </p:txBody>
      </p:sp>
      <p:sp>
        <p:nvSpPr>
          <p:cNvPr id="3" name="Subtitle 2"/>
          <p:cNvSpPr>
            <a:spLocks noGrp="1"/>
          </p:cNvSpPr>
          <p:nvPr>
            <p:ph type="subTitle" idx="1" hasCustomPrompt="1"/>
          </p:nvPr>
        </p:nvSpPr>
        <p:spPr>
          <a:xfrm>
            <a:off x="3544084" y="3733800"/>
            <a:ext cx="4914115" cy="1752600"/>
          </a:xfrm>
        </p:spPr>
        <p:txBody>
          <a:bodyPr/>
          <a:lstStyle>
            <a:lvl1pPr marL="0" indent="0" algn="r">
              <a:spcBef>
                <a:spcPts val="0"/>
              </a:spcBef>
              <a:spcAft>
                <a:spcPts val="600"/>
              </a:spcAft>
              <a:buNone/>
              <a:defRPr sz="2400" baseline="0">
                <a:solidFill>
                  <a:schemeClr val="tx1">
                    <a:tint val="75000"/>
                  </a:schemeClr>
                </a:solidFill>
                <a:latin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Staff Name </a:t>
            </a:r>
            <a:br>
              <a:rPr lang="en-US"/>
            </a:br>
            <a:r>
              <a:rPr lang="en-US"/>
              <a:t>Title/Program </a:t>
            </a:r>
          </a:p>
        </p:txBody>
      </p:sp>
      <p:pic>
        <p:nvPicPr>
          <p:cNvPr id="2051"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38200" y="1556084"/>
            <a:ext cx="2554287" cy="2554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347" y="6019800"/>
            <a:ext cx="9169400" cy="938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0670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b="1">
                <a:effectLst/>
              </a:defRPr>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05124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Content Placeholder 2"/>
          <p:cNvSpPr>
            <a:spLocks noGrp="1"/>
          </p:cNvSpPr>
          <p:nvPr>
            <p:ph idx="1"/>
          </p:nvPr>
        </p:nvSpPr>
        <p:spPr>
          <a:xfrm>
            <a:off x="457200" y="16002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1"/>
          <p:cNvSpPr>
            <a:spLocks noGrp="1"/>
          </p:cNvSpPr>
          <p:nvPr>
            <p:ph type="title"/>
          </p:nvPr>
        </p:nvSpPr>
        <p:spPr>
          <a:xfrm>
            <a:off x="457200" y="274638"/>
            <a:ext cx="8229600" cy="1143000"/>
          </a:xfrm>
        </p:spPr>
        <p:txBody>
          <a:bodyPr/>
          <a:lstStyle>
            <a:lvl1pPr>
              <a:defRPr sz="4000" b="1">
                <a:effectLst/>
              </a:defRPr>
            </a:lvl1pPr>
          </a:lstStyle>
          <a:p>
            <a:r>
              <a:rPr lang="en-US"/>
              <a:t>Click to edit Master title style</a:t>
            </a:r>
          </a:p>
        </p:txBody>
      </p:sp>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F502C29-6255-4BF1-8853-6D87703BED30}" type="slidenum">
              <a:rPr lang="en-US" smtClean="0"/>
              <a:pPr>
                <a:defRPr/>
              </a:pPr>
              <a:t>‹#›</a:t>
            </a:fld>
            <a:endParaRPr lang="en-US"/>
          </a:p>
        </p:txBody>
      </p:sp>
    </p:spTree>
    <p:extLst>
      <p:ext uri="{BB962C8B-B14F-4D97-AF65-F5344CB8AC3E}">
        <p14:creationId xmlns:p14="http://schemas.microsoft.com/office/powerpoint/2010/main" val="1468403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7AE16-8148-488F-A616-A7A63E8E3B1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4F31E83-018A-4176-B8FA-E38A27214EFC}"/>
              </a:ext>
            </a:extLst>
          </p:cNvPr>
          <p:cNvSpPr>
            <a:spLocks noGrp="1"/>
          </p:cNvSpPr>
          <p:nvPr>
            <p:ph type="dt" sz="half" idx="10"/>
          </p:nvPr>
        </p:nvSpPr>
        <p:spPr/>
        <p:txBody>
          <a:bodyPr/>
          <a:lstStyle/>
          <a:p>
            <a:pPr>
              <a:defRPr/>
            </a:pPr>
            <a:endParaRPr lang="en-US"/>
          </a:p>
        </p:txBody>
      </p:sp>
      <p:sp>
        <p:nvSpPr>
          <p:cNvPr id="4" name="Footer Placeholder 3">
            <a:extLst>
              <a:ext uri="{FF2B5EF4-FFF2-40B4-BE49-F238E27FC236}">
                <a16:creationId xmlns:a16="http://schemas.microsoft.com/office/drawing/2014/main" id="{CAAE820E-0ACB-41F4-9438-151F3A74FC3B}"/>
              </a:ext>
            </a:extLst>
          </p:cNvPr>
          <p:cNvSpPr>
            <a:spLocks noGrp="1"/>
          </p:cNvSpPr>
          <p:nvPr>
            <p:ph type="ftr" sz="quarter" idx="11"/>
          </p:nvPr>
        </p:nvSpPr>
        <p:spPr/>
        <p:txBody>
          <a:bodyPr/>
          <a:lstStyle/>
          <a:p>
            <a:pPr>
              <a:defRPr/>
            </a:pPr>
            <a:endParaRPr lang="en-US"/>
          </a:p>
        </p:txBody>
      </p:sp>
      <p:sp>
        <p:nvSpPr>
          <p:cNvPr id="5" name="Slide Number Placeholder 4">
            <a:extLst>
              <a:ext uri="{FF2B5EF4-FFF2-40B4-BE49-F238E27FC236}">
                <a16:creationId xmlns:a16="http://schemas.microsoft.com/office/drawing/2014/main" id="{14989977-31E0-444C-8C8A-7D11C8D5F6D7}"/>
              </a:ext>
            </a:extLst>
          </p:cNvPr>
          <p:cNvSpPr>
            <a:spLocks noGrp="1"/>
          </p:cNvSpPr>
          <p:nvPr>
            <p:ph type="sldNum" sz="quarter" idx="12"/>
          </p:nvPr>
        </p:nvSpPr>
        <p:spPr/>
        <p:txBody>
          <a:bodyPr/>
          <a:lstStyle/>
          <a:p>
            <a:pPr>
              <a:defRPr/>
            </a:pPr>
            <a:fld id="{8F502C29-6255-4BF1-8853-6D87703BED30}" type="slidenum">
              <a:rPr lang="en-US" smtClean="0"/>
              <a:pPr>
                <a:defRPr/>
              </a:pPr>
              <a:t>‹#›</a:t>
            </a:fld>
            <a:endParaRPr lang="en-US"/>
          </a:p>
        </p:txBody>
      </p:sp>
      <p:sp>
        <p:nvSpPr>
          <p:cNvPr id="7" name="Content Placeholder 6">
            <a:extLst>
              <a:ext uri="{FF2B5EF4-FFF2-40B4-BE49-F238E27FC236}">
                <a16:creationId xmlns:a16="http://schemas.microsoft.com/office/drawing/2014/main" id="{3DE85C63-5A7F-40DA-A669-474DC9BD6241}"/>
              </a:ext>
            </a:extLst>
          </p:cNvPr>
          <p:cNvSpPr>
            <a:spLocks noGrp="1"/>
          </p:cNvSpPr>
          <p:nvPr>
            <p:ph sz="quarter" idx="13"/>
          </p:nvPr>
        </p:nvSpPr>
        <p:spPr>
          <a:xfrm>
            <a:off x="457200" y="1600200"/>
            <a:ext cx="4038601"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2DC03EE3-125D-4293-9980-FEBB1B729E93}"/>
              </a:ext>
            </a:extLst>
          </p:cNvPr>
          <p:cNvSpPr>
            <a:spLocks noGrp="1"/>
          </p:cNvSpPr>
          <p:nvPr>
            <p:ph sz="quarter" idx="14"/>
          </p:nvPr>
        </p:nvSpPr>
        <p:spPr>
          <a:xfrm>
            <a:off x="4648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5929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64ED6-EDEC-4A91-8E7E-FCA21869234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39ACF35-B23E-4FAE-9059-1E6F343C6DCA}"/>
              </a:ext>
            </a:extLst>
          </p:cNvPr>
          <p:cNvSpPr>
            <a:spLocks noGrp="1"/>
          </p:cNvSpPr>
          <p:nvPr>
            <p:ph type="dt" sz="half" idx="10"/>
          </p:nvPr>
        </p:nvSpPr>
        <p:spPr/>
        <p:txBody>
          <a:bodyPr/>
          <a:lstStyle/>
          <a:p>
            <a:pPr>
              <a:defRPr/>
            </a:pPr>
            <a:endParaRPr lang="en-US"/>
          </a:p>
        </p:txBody>
      </p:sp>
      <p:sp>
        <p:nvSpPr>
          <p:cNvPr id="4" name="Footer Placeholder 3">
            <a:extLst>
              <a:ext uri="{FF2B5EF4-FFF2-40B4-BE49-F238E27FC236}">
                <a16:creationId xmlns:a16="http://schemas.microsoft.com/office/drawing/2014/main" id="{956D1584-0B1F-4047-8829-4F31D6C97333}"/>
              </a:ext>
            </a:extLst>
          </p:cNvPr>
          <p:cNvSpPr>
            <a:spLocks noGrp="1"/>
          </p:cNvSpPr>
          <p:nvPr>
            <p:ph type="ftr" sz="quarter" idx="11"/>
          </p:nvPr>
        </p:nvSpPr>
        <p:spPr/>
        <p:txBody>
          <a:bodyPr/>
          <a:lstStyle/>
          <a:p>
            <a:pPr>
              <a:defRPr/>
            </a:pPr>
            <a:endParaRPr lang="en-US"/>
          </a:p>
        </p:txBody>
      </p:sp>
      <p:sp>
        <p:nvSpPr>
          <p:cNvPr id="5" name="Slide Number Placeholder 4">
            <a:extLst>
              <a:ext uri="{FF2B5EF4-FFF2-40B4-BE49-F238E27FC236}">
                <a16:creationId xmlns:a16="http://schemas.microsoft.com/office/drawing/2014/main" id="{DC0C3173-0FB2-47E1-BDAB-214B4D5A1840}"/>
              </a:ext>
            </a:extLst>
          </p:cNvPr>
          <p:cNvSpPr>
            <a:spLocks noGrp="1"/>
          </p:cNvSpPr>
          <p:nvPr>
            <p:ph type="sldNum" sz="quarter" idx="12"/>
          </p:nvPr>
        </p:nvSpPr>
        <p:spPr/>
        <p:txBody>
          <a:bodyPr/>
          <a:lstStyle/>
          <a:p>
            <a:pPr>
              <a:defRPr/>
            </a:pPr>
            <a:fld id="{8F502C29-6255-4BF1-8853-6D87703BED30}" type="slidenum">
              <a:rPr lang="en-US" smtClean="0"/>
              <a:pPr>
                <a:defRPr/>
              </a:pPr>
              <a:t>‹#›</a:t>
            </a:fld>
            <a:endParaRPr lang="en-US"/>
          </a:p>
        </p:txBody>
      </p:sp>
      <p:sp>
        <p:nvSpPr>
          <p:cNvPr id="7" name="Content Placeholder 6">
            <a:extLst>
              <a:ext uri="{FF2B5EF4-FFF2-40B4-BE49-F238E27FC236}">
                <a16:creationId xmlns:a16="http://schemas.microsoft.com/office/drawing/2014/main" id="{6B3B6BFF-35A4-4108-9016-0FD09A1F571D}"/>
              </a:ext>
            </a:extLst>
          </p:cNvPr>
          <p:cNvSpPr>
            <a:spLocks noGrp="1"/>
          </p:cNvSpPr>
          <p:nvPr>
            <p:ph sz="quarter" idx="13"/>
          </p:nvPr>
        </p:nvSpPr>
        <p:spPr>
          <a:xfrm>
            <a:off x="457200" y="1676400"/>
            <a:ext cx="8229600" cy="1873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3C9BB520-939F-43E0-91AE-3D957565E184}"/>
              </a:ext>
            </a:extLst>
          </p:cNvPr>
          <p:cNvSpPr>
            <a:spLocks noGrp="1"/>
          </p:cNvSpPr>
          <p:nvPr>
            <p:ph sz="quarter" idx="14"/>
          </p:nvPr>
        </p:nvSpPr>
        <p:spPr>
          <a:xfrm>
            <a:off x="457200" y="3810000"/>
            <a:ext cx="8229600" cy="228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874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67D84-D7EB-4786-BB9A-1A44C84EBE1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18953C3-C4EE-448C-B3B8-45475EF1914B}"/>
              </a:ext>
            </a:extLst>
          </p:cNvPr>
          <p:cNvSpPr>
            <a:spLocks noGrp="1"/>
          </p:cNvSpPr>
          <p:nvPr>
            <p:ph type="dt" sz="half" idx="10"/>
          </p:nvPr>
        </p:nvSpPr>
        <p:spPr/>
        <p:txBody>
          <a:bodyPr/>
          <a:lstStyle/>
          <a:p>
            <a:pPr>
              <a:defRPr/>
            </a:pPr>
            <a:endParaRPr lang="en-US"/>
          </a:p>
        </p:txBody>
      </p:sp>
      <p:sp>
        <p:nvSpPr>
          <p:cNvPr id="4" name="Footer Placeholder 3">
            <a:extLst>
              <a:ext uri="{FF2B5EF4-FFF2-40B4-BE49-F238E27FC236}">
                <a16:creationId xmlns:a16="http://schemas.microsoft.com/office/drawing/2014/main" id="{3FD58A31-EE78-45CA-819A-44C6C2C844C1}"/>
              </a:ext>
            </a:extLst>
          </p:cNvPr>
          <p:cNvSpPr>
            <a:spLocks noGrp="1"/>
          </p:cNvSpPr>
          <p:nvPr>
            <p:ph type="ftr" sz="quarter" idx="11"/>
          </p:nvPr>
        </p:nvSpPr>
        <p:spPr/>
        <p:txBody>
          <a:bodyPr/>
          <a:lstStyle/>
          <a:p>
            <a:pPr>
              <a:defRPr/>
            </a:pPr>
            <a:endParaRPr lang="en-US"/>
          </a:p>
        </p:txBody>
      </p:sp>
      <p:sp>
        <p:nvSpPr>
          <p:cNvPr id="5" name="Slide Number Placeholder 4">
            <a:extLst>
              <a:ext uri="{FF2B5EF4-FFF2-40B4-BE49-F238E27FC236}">
                <a16:creationId xmlns:a16="http://schemas.microsoft.com/office/drawing/2014/main" id="{B25CA790-1B79-4D2F-942A-8128C78613BA}"/>
              </a:ext>
            </a:extLst>
          </p:cNvPr>
          <p:cNvSpPr>
            <a:spLocks noGrp="1"/>
          </p:cNvSpPr>
          <p:nvPr>
            <p:ph type="sldNum" sz="quarter" idx="12"/>
          </p:nvPr>
        </p:nvSpPr>
        <p:spPr/>
        <p:txBody>
          <a:bodyPr/>
          <a:lstStyle/>
          <a:p>
            <a:pPr>
              <a:defRPr/>
            </a:pPr>
            <a:fld id="{8F502C29-6255-4BF1-8853-6D87703BED30}" type="slidenum">
              <a:rPr lang="en-US" smtClean="0"/>
              <a:pPr>
                <a:defRPr/>
              </a:pPr>
              <a:t>‹#›</a:t>
            </a:fld>
            <a:endParaRPr lang="en-US"/>
          </a:p>
        </p:txBody>
      </p:sp>
    </p:spTree>
    <p:extLst>
      <p:ext uri="{BB962C8B-B14F-4D97-AF65-F5344CB8AC3E}">
        <p14:creationId xmlns:p14="http://schemas.microsoft.com/office/powerpoint/2010/main" val="2097026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93D7E75-82E5-4227-A723-7DC309C4A2C1}" type="slidenum">
              <a:rPr lang="en-US"/>
              <a:pPr>
                <a:defRPr/>
              </a:pPr>
              <a:t>‹#›</a:t>
            </a:fld>
            <a:endParaRPr lang="en-US"/>
          </a:p>
        </p:txBody>
      </p:sp>
      <p:pic>
        <p:nvPicPr>
          <p:cNvPr id="8" name="Picture Placeholder 1"/>
          <p:cNvPicPr>
            <a:picLocks noChangeAspect="1"/>
          </p:cNvPicPr>
          <p:nvPr userDrawn="1"/>
        </p:nvPicPr>
        <p:blipFill>
          <a:blip r:embed="rId2">
            <a:extLst>
              <a:ext uri="{28A0092B-C50C-407E-A947-70E740481C1C}">
                <a14:useLocalDpi xmlns:a14="http://schemas.microsoft.com/office/drawing/2010/main" val="0"/>
              </a:ext>
            </a:extLst>
          </a:blip>
          <a:srcRect l="-5875" t="-1201" r="-455" b="-697"/>
          <a:stretch>
            <a:fillRect/>
          </a:stretch>
        </p:blipFill>
        <p:spPr bwMode="auto">
          <a:xfrm>
            <a:off x="3159125" y="762000"/>
            <a:ext cx="2825750"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userDrawn="1"/>
        </p:nvSpPr>
        <p:spPr>
          <a:xfrm>
            <a:off x="3789362" y="3593861"/>
            <a:ext cx="1565275" cy="400110"/>
          </a:xfrm>
          <a:prstGeom prst="rect">
            <a:avLst/>
          </a:prstGeom>
          <a:noFill/>
        </p:spPr>
        <p:txBody>
          <a:bodyPr wrap="square" rtlCol="0">
            <a:spAutoFit/>
          </a:bodyPr>
          <a:lstStyle/>
          <a:p>
            <a:pPr algn="ctr"/>
            <a:r>
              <a:rPr lang="en-US" sz="2000">
                <a:solidFill>
                  <a:srgbClr val="254061"/>
                </a:solidFill>
                <a:latin typeface="Arial" panose="020B0604020202020204" pitchFamily="34" charset="0"/>
                <a:cs typeface="Arial" panose="020B0604020202020204" pitchFamily="34" charset="0"/>
              </a:rPr>
              <a:t>Contact:</a:t>
            </a:r>
          </a:p>
        </p:txBody>
      </p:sp>
      <p:sp>
        <p:nvSpPr>
          <p:cNvPr id="10" name="Rectangle 9"/>
          <p:cNvSpPr/>
          <p:nvPr userDrawn="1"/>
        </p:nvSpPr>
        <p:spPr>
          <a:xfrm>
            <a:off x="3374684" y="5494099"/>
            <a:ext cx="2394630" cy="369332"/>
          </a:xfrm>
          <a:prstGeom prst="rect">
            <a:avLst/>
          </a:prstGeom>
        </p:spPr>
        <p:txBody>
          <a:bodyPr wrap="none">
            <a:spAutoFit/>
          </a:bodyPr>
          <a:lstStyle/>
          <a:p>
            <a:pPr lvl="0"/>
            <a:r>
              <a:rPr kumimoji="0" lang="en-US" sz="1800" b="1" i="1" u="none" strike="noStrike" kern="1200" cap="none" spc="0" normalizeH="0" baseline="0" noProof="0">
                <a:ln>
                  <a:noFill/>
                </a:ln>
                <a:solidFill>
                  <a:srgbClr val="4F81BD">
                    <a:lumMod val="50000"/>
                  </a:srgbClr>
                </a:solidFill>
                <a:effectLst/>
                <a:uLnTx/>
                <a:uFillTx/>
                <a:latin typeface="Arial" pitchFamily="34" charset="0"/>
                <a:ea typeface="+mn-ea"/>
                <a:cs typeface="Arial" pitchFamily="34" charset="0"/>
              </a:rPr>
              <a:t>www.maine.gov/dep</a:t>
            </a:r>
            <a:endParaRPr lang="en-US"/>
          </a:p>
        </p:txBody>
      </p:sp>
      <p:sp>
        <p:nvSpPr>
          <p:cNvPr id="11" name="Text Placeholder 10"/>
          <p:cNvSpPr>
            <a:spLocks noGrp="1"/>
          </p:cNvSpPr>
          <p:nvPr>
            <p:ph type="body" sz="quarter" idx="13"/>
          </p:nvPr>
        </p:nvSpPr>
        <p:spPr>
          <a:xfrm>
            <a:off x="2432137" y="4172535"/>
            <a:ext cx="4267200" cy="1143000"/>
          </a:xfrm>
        </p:spPr>
        <p:txBody>
          <a:bodyPr/>
          <a:lstStyle>
            <a:lvl5pPr marL="0" indent="0" algn="ctr">
              <a:buFontTx/>
              <a:buNone/>
              <a:defRPr>
                <a:solidFill>
                  <a:srgbClr val="254061"/>
                </a:solidFill>
                <a:latin typeface="Arial" panose="020B0604020202020204" pitchFamily="34" charset="0"/>
                <a:cs typeface="Arial" panose="020B0604020202020204" pitchFamily="34" charset="0"/>
              </a:defRPr>
            </a:lvl5pPr>
          </a:lstStyle>
          <a:p>
            <a:pPr lvl="0"/>
            <a:r>
              <a:rPr lang="en-US"/>
              <a:t>Click to edit Master text styles</a:t>
            </a:r>
          </a:p>
        </p:txBody>
      </p:sp>
    </p:spTree>
    <p:extLst>
      <p:ext uri="{BB962C8B-B14F-4D97-AF65-F5344CB8AC3E}">
        <p14:creationId xmlns:p14="http://schemas.microsoft.com/office/powerpoint/2010/main" val="4194829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F502C29-6255-4BF1-8853-6D87703BED30}" type="slidenum">
              <a:rPr lang="en-US"/>
              <a:pPr>
                <a:defRPr/>
              </a:pPr>
              <a:t>‹#›</a:t>
            </a:fld>
            <a:endParaRPr lang="en-US"/>
          </a:p>
        </p:txBody>
      </p:sp>
      <p:pic>
        <p:nvPicPr>
          <p:cNvPr id="1028" name="Picture 4"/>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0" y="6096000"/>
            <a:ext cx="9717088" cy="87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9" r:id="rId4"/>
    <p:sldLayoutId id="2147483660" r:id="rId5"/>
    <p:sldLayoutId id="2147483661" r:id="rId6"/>
    <p:sldLayoutId id="2147483657" r:id="rId7"/>
  </p:sldLayoutIdLst>
  <p:hf hdr="0" ftr="0" dt="0"/>
  <p:txStyles>
    <p:titleStyle>
      <a:lvl1pPr algn="ctr" rtl="0" eaLnBrk="1" fontAlgn="base" hangingPunct="1">
        <a:spcBef>
          <a:spcPct val="0"/>
        </a:spcBef>
        <a:spcAft>
          <a:spcPct val="0"/>
        </a:spcAft>
        <a:defRPr sz="4000" b="1" i="0" u="none" kern="1200">
          <a:solidFill>
            <a:schemeClr val="tx2">
              <a:lumMod val="75000"/>
            </a:schemeClr>
          </a:solidFill>
          <a:effectLst/>
          <a:latin typeface="Arial" panose="020B0604020202020204" pitchFamily="34" charset="0"/>
          <a:ea typeface="+mj-ea"/>
          <a:cs typeface="Arial" panose="020B0604020202020204" pitchFamily="34" charset="0"/>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2">
              <a:lumMod val="75000"/>
            </a:schemeClr>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b="0" i="0" u="none" kern="1200">
          <a:solidFill>
            <a:schemeClr val="tx2">
              <a:lumMod val="75000"/>
            </a:schemeClr>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2">
              <a:lumMod val="75000"/>
            </a:schemeClr>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2">
              <a:lumMod val="75000"/>
            </a:schemeClr>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2">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maine.gov/dep/land/stormwater/ch500/Steering%20Committee%20Meeting%203%20Minutes.pdf"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mailto:chapter500.dep@maine.gov"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0.gi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38401" y="1371601"/>
            <a:ext cx="6019798" cy="2319338"/>
          </a:xfrm>
        </p:spPr>
        <p:txBody>
          <a:bodyPr rtlCol="0">
            <a:noAutofit/>
          </a:bodyPr>
          <a:lstStyle/>
          <a:p>
            <a:pPr algn="r" eaLnBrk="1" fontAlgn="auto" hangingPunct="1">
              <a:spcAft>
                <a:spcPts val="0"/>
              </a:spcAft>
              <a:defRPr/>
            </a:pPr>
            <a:r>
              <a:rPr lang="en-US" sz="3600" dirty="0">
                <a:solidFill>
                  <a:schemeClr val="tx2">
                    <a:lumMod val="50000"/>
                  </a:schemeClr>
                </a:solidFill>
                <a:effectLst>
                  <a:outerShdw blurRad="38100" dist="38100" dir="2700000" algn="tl">
                    <a:srgbClr val="000000">
                      <a:alpha val="43137"/>
                    </a:srgbClr>
                  </a:outerShdw>
                </a:effectLst>
                <a:latin typeface="Aptos" panose="020B0004020202020204" pitchFamily="34" charset="0"/>
              </a:rPr>
              <a:t>Chapter 500</a:t>
            </a:r>
            <a:br>
              <a:rPr lang="en-US" sz="4400" dirty="0">
                <a:solidFill>
                  <a:schemeClr val="tx2">
                    <a:lumMod val="50000"/>
                  </a:schemeClr>
                </a:solidFill>
                <a:effectLst>
                  <a:outerShdw blurRad="38100" dist="38100" dir="2700000" algn="tl">
                    <a:srgbClr val="000000">
                      <a:alpha val="43137"/>
                    </a:srgbClr>
                  </a:outerShdw>
                </a:effectLst>
                <a:latin typeface="Aptos" panose="020B0004020202020204" pitchFamily="34" charset="0"/>
              </a:rPr>
            </a:br>
            <a:r>
              <a:rPr lang="en-US" sz="6000" b="1" dirty="0">
                <a:solidFill>
                  <a:schemeClr val="tx2">
                    <a:lumMod val="50000"/>
                  </a:schemeClr>
                </a:solidFill>
                <a:effectLst>
                  <a:outerShdw blurRad="38100" dist="38100" dir="2700000" algn="tl">
                    <a:srgbClr val="000000">
                      <a:alpha val="43137"/>
                    </a:srgbClr>
                  </a:outerShdw>
                </a:effectLst>
                <a:latin typeface="Aptos" panose="020B0004020202020204" pitchFamily="34" charset="0"/>
              </a:rPr>
              <a:t>Steering </a:t>
            </a:r>
            <a:br>
              <a:rPr lang="en-US" sz="6000" b="1" dirty="0">
                <a:solidFill>
                  <a:schemeClr val="tx2">
                    <a:lumMod val="50000"/>
                  </a:schemeClr>
                </a:solidFill>
                <a:effectLst>
                  <a:outerShdw blurRad="38100" dist="38100" dir="2700000" algn="tl">
                    <a:srgbClr val="000000">
                      <a:alpha val="43137"/>
                    </a:srgbClr>
                  </a:outerShdw>
                </a:effectLst>
                <a:latin typeface="Aptos" panose="020B0004020202020204" pitchFamily="34" charset="0"/>
              </a:rPr>
            </a:br>
            <a:r>
              <a:rPr lang="en-US" sz="6000" b="1" dirty="0">
                <a:solidFill>
                  <a:schemeClr val="tx2">
                    <a:lumMod val="50000"/>
                  </a:schemeClr>
                </a:solidFill>
                <a:effectLst>
                  <a:outerShdw blurRad="38100" dist="38100" dir="2700000" algn="tl">
                    <a:srgbClr val="000000">
                      <a:alpha val="43137"/>
                    </a:srgbClr>
                  </a:outerShdw>
                </a:effectLst>
                <a:latin typeface="Aptos" panose="020B0004020202020204" pitchFamily="34" charset="0"/>
              </a:rPr>
              <a:t>Committee</a:t>
            </a:r>
            <a:br>
              <a:rPr lang="en-US" sz="4400" dirty="0">
                <a:solidFill>
                  <a:schemeClr val="tx2">
                    <a:lumMod val="50000"/>
                  </a:schemeClr>
                </a:solidFill>
                <a:effectLst>
                  <a:outerShdw blurRad="38100" dist="38100" dir="2700000" algn="tl">
                    <a:srgbClr val="000000">
                      <a:alpha val="43137"/>
                    </a:srgbClr>
                  </a:outerShdw>
                </a:effectLst>
                <a:latin typeface="Aptos" panose="020B0004020202020204" pitchFamily="34" charset="0"/>
              </a:rPr>
            </a:br>
            <a:r>
              <a:rPr lang="en-US" sz="3600" dirty="0">
                <a:solidFill>
                  <a:schemeClr val="tx2">
                    <a:lumMod val="50000"/>
                  </a:schemeClr>
                </a:solidFill>
                <a:effectLst>
                  <a:outerShdw blurRad="38100" dist="38100" dir="2700000" algn="tl">
                    <a:srgbClr val="000000">
                      <a:alpha val="43137"/>
                    </a:srgbClr>
                  </a:outerShdw>
                </a:effectLst>
                <a:latin typeface="Aptos" panose="020B0004020202020204" pitchFamily="34" charset="0"/>
              </a:rPr>
              <a:t>Meeting #4</a:t>
            </a:r>
            <a:endParaRPr lang="en-US" sz="4400" dirty="0">
              <a:solidFill>
                <a:schemeClr val="tx2">
                  <a:lumMod val="50000"/>
                </a:schemeClr>
              </a:solidFill>
              <a:effectLst>
                <a:outerShdw blurRad="38100" dist="38100" dir="2700000" algn="tl">
                  <a:srgbClr val="000000">
                    <a:alpha val="43137"/>
                  </a:srgbClr>
                </a:outerShdw>
              </a:effectLst>
              <a:latin typeface="Aptos" panose="020B0004020202020204" pitchFamily="34" charset="0"/>
            </a:endParaRPr>
          </a:p>
        </p:txBody>
      </p:sp>
      <p:sp>
        <p:nvSpPr>
          <p:cNvPr id="3" name="Subtitle 2"/>
          <p:cNvSpPr>
            <a:spLocks noGrp="1"/>
          </p:cNvSpPr>
          <p:nvPr>
            <p:ph type="subTitle" idx="1"/>
          </p:nvPr>
        </p:nvSpPr>
        <p:spPr>
          <a:xfrm>
            <a:off x="3556371" y="4343400"/>
            <a:ext cx="4914115" cy="1752600"/>
          </a:xfrm>
        </p:spPr>
        <p:txBody>
          <a:bodyPr/>
          <a:lstStyle/>
          <a:p>
            <a:r>
              <a:rPr lang="en-US" sz="2000" dirty="0">
                <a:latin typeface="Aptos" panose="020B0004020202020204" pitchFamily="34" charset="0"/>
              </a:rPr>
              <a:t>7/15/24, 9:30am – 1:00pm</a:t>
            </a:r>
          </a:p>
          <a:p>
            <a:r>
              <a:rPr lang="en-US" sz="2000" dirty="0">
                <a:latin typeface="Aptos" panose="020B0004020202020204" pitchFamily="34" charset="0"/>
              </a:rPr>
              <a:t>Deering Conference Room 101</a:t>
            </a:r>
          </a:p>
          <a:p>
            <a:r>
              <a:rPr lang="en-US" sz="2000" dirty="0">
                <a:latin typeface="Aptos" panose="020B0004020202020204" pitchFamily="34" charset="0"/>
              </a:rPr>
              <a:t>90 Blossom Lane, Augusta, ME</a:t>
            </a:r>
          </a:p>
          <a:p>
            <a:endParaRPr lang="en-US" sz="2000" dirty="0">
              <a:latin typeface="Aptos" panose="020B00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E5498-A4D4-6EF6-5068-8E47735FD6B0}"/>
              </a:ext>
            </a:extLst>
          </p:cNvPr>
          <p:cNvSpPr>
            <a:spLocks noGrp="1"/>
          </p:cNvSpPr>
          <p:nvPr>
            <p:ph type="title"/>
          </p:nvPr>
        </p:nvSpPr>
        <p:spPr>
          <a:xfrm>
            <a:off x="735724" y="-304800"/>
            <a:ext cx="8229600" cy="1143000"/>
          </a:xfrm>
        </p:spPr>
        <p:txBody>
          <a:bodyPr>
            <a:normAutofit/>
          </a:bodyPr>
          <a:lstStyle/>
          <a:p>
            <a:r>
              <a:rPr lang="en-US" sz="2800" dirty="0"/>
              <a:t>Proposed Decision Tree</a:t>
            </a:r>
          </a:p>
        </p:txBody>
      </p:sp>
      <p:graphicFrame>
        <p:nvGraphicFramePr>
          <p:cNvPr id="4" name="Content Placeholder 3">
            <a:extLst>
              <a:ext uri="{FF2B5EF4-FFF2-40B4-BE49-F238E27FC236}">
                <a16:creationId xmlns:a16="http://schemas.microsoft.com/office/drawing/2014/main" id="{9420C45E-6418-A079-335C-3B36EA3C9EAD}"/>
              </a:ext>
            </a:extLst>
          </p:cNvPr>
          <p:cNvGraphicFramePr>
            <a:graphicFrameLocks noGrp="1"/>
          </p:cNvGraphicFramePr>
          <p:nvPr>
            <p:ph idx="1"/>
          </p:nvPr>
        </p:nvGraphicFramePr>
        <p:xfrm>
          <a:off x="152400" y="685800"/>
          <a:ext cx="8915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4975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E5498-A4D4-6EF6-5068-8E47735FD6B0}"/>
              </a:ext>
            </a:extLst>
          </p:cNvPr>
          <p:cNvSpPr>
            <a:spLocks noGrp="1"/>
          </p:cNvSpPr>
          <p:nvPr>
            <p:ph type="title"/>
          </p:nvPr>
        </p:nvSpPr>
        <p:spPr>
          <a:xfrm>
            <a:off x="2091635" y="-2241"/>
            <a:ext cx="4957484" cy="840441"/>
          </a:xfrm>
        </p:spPr>
        <p:txBody>
          <a:bodyPr>
            <a:normAutofit/>
          </a:bodyPr>
          <a:lstStyle/>
          <a:p>
            <a:r>
              <a:rPr lang="en-US" sz="2800" dirty="0">
                <a:latin typeface="Arial"/>
                <a:cs typeface="Arial"/>
              </a:rPr>
              <a:t>Decision Tree - Step 1: Yes</a:t>
            </a:r>
            <a:endParaRPr lang="en-US" sz="2800" dirty="0"/>
          </a:p>
        </p:txBody>
      </p:sp>
      <p:pic>
        <p:nvPicPr>
          <p:cNvPr id="90" name="Content Placeholder 89">
            <a:extLst>
              <a:ext uri="{FF2B5EF4-FFF2-40B4-BE49-F238E27FC236}">
                <a16:creationId xmlns:a16="http://schemas.microsoft.com/office/drawing/2014/main" id="{1E78233A-725D-2F0C-097C-8B937112463B}"/>
              </a:ext>
            </a:extLst>
          </p:cNvPr>
          <p:cNvPicPr>
            <a:picLocks noGrp="1" noChangeAspect="1"/>
          </p:cNvPicPr>
          <p:nvPr>
            <p:ph idx="1"/>
          </p:nvPr>
        </p:nvPicPr>
        <p:blipFill>
          <a:blip r:embed="rId2"/>
          <a:stretch>
            <a:fillRect/>
          </a:stretch>
        </p:blipFill>
        <p:spPr>
          <a:xfrm>
            <a:off x="404994" y="1993293"/>
            <a:ext cx="2849656" cy="2048994"/>
          </a:xfrm>
          <a:ln w="57150">
            <a:solidFill>
              <a:srgbClr val="FFFF00"/>
            </a:solidFill>
          </a:ln>
        </p:spPr>
      </p:pic>
      <p:sp>
        <p:nvSpPr>
          <p:cNvPr id="92" name="TextBox 91">
            <a:extLst>
              <a:ext uri="{FF2B5EF4-FFF2-40B4-BE49-F238E27FC236}">
                <a16:creationId xmlns:a16="http://schemas.microsoft.com/office/drawing/2014/main" id="{705E310A-0160-2B26-EDBB-7EBF2229A75A}"/>
              </a:ext>
            </a:extLst>
          </p:cNvPr>
          <p:cNvSpPr txBox="1"/>
          <p:nvPr/>
        </p:nvSpPr>
        <p:spPr>
          <a:xfrm>
            <a:off x="6611252" y="4303167"/>
            <a:ext cx="2269353"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Bef>
                <a:spcPct val="20000"/>
              </a:spcBef>
            </a:pPr>
            <a:r>
              <a:rPr lang="en-US" sz="2400" dirty="0">
                <a:solidFill>
                  <a:srgbClr val="17375E"/>
                </a:solidFill>
                <a:latin typeface="Calibri"/>
                <a:cs typeface="Calibri"/>
              </a:rPr>
              <a:t>Same as current requirements</a:t>
            </a:r>
            <a:endParaRPr lang="en-US" sz="2400" dirty="0">
              <a:solidFill>
                <a:srgbClr val="17375E"/>
              </a:solidFill>
              <a:cs typeface="Calibri"/>
            </a:endParaRPr>
          </a:p>
        </p:txBody>
      </p:sp>
      <p:pic>
        <p:nvPicPr>
          <p:cNvPr id="93" name="Picture 92">
            <a:extLst>
              <a:ext uri="{FF2B5EF4-FFF2-40B4-BE49-F238E27FC236}">
                <a16:creationId xmlns:a16="http://schemas.microsoft.com/office/drawing/2014/main" id="{68D015FD-D16F-14E7-95A5-595587A01D35}"/>
              </a:ext>
            </a:extLst>
          </p:cNvPr>
          <p:cNvPicPr>
            <a:picLocks noChangeAspect="1"/>
          </p:cNvPicPr>
          <p:nvPr/>
        </p:nvPicPr>
        <p:blipFill>
          <a:blip r:embed="rId3"/>
          <a:stretch>
            <a:fillRect/>
          </a:stretch>
        </p:blipFill>
        <p:spPr>
          <a:xfrm>
            <a:off x="4015348" y="838760"/>
            <a:ext cx="3746686" cy="3208244"/>
          </a:xfrm>
          <a:prstGeom prst="rect">
            <a:avLst/>
          </a:prstGeom>
        </p:spPr>
      </p:pic>
      <p:sp>
        <p:nvSpPr>
          <p:cNvPr id="94" name="TextBox 93">
            <a:extLst>
              <a:ext uri="{FF2B5EF4-FFF2-40B4-BE49-F238E27FC236}">
                <a16:creationId xmlns:a16="http://schemas.microsoft.com/office/drawing/2014/main" id="{6EC34279-0481-C8FE-B07B-AB3A28D91314}"/>
              </a:ext>
            </a:extLst>
          </p:cNvPr>
          <p:cNvSpPr txBox="1"/>
          <p:nvPr/>
        </p:nvSpPr>
        <p:spPr>
          <a:xfrm>
            <a:off x="3652899" y="5143609"/>
            <a:ext cx="3468381"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Bef>
                <a:spcPct val="20000"/>
              </a:spcBef>
            </a:pPr>
            <a:r>
              <a:rPr lang="en-US" sz="2400" dirty="0">
                <a:solidFill>
                  <a:srgbClr val="17375E"/>
                </a:solidFill>
                <a:latin typeface="Calibri"/>
                <a:cs typeface="Calibri"/>
              </a:rPr>
              <a:t>New Sensitive and Threatened requirements</a:t>
            </a:r>
            <a:endParaRPr lang="en-US" sz="2400" dirty="0">
              <a:solidFill>
                <a:srgbClr val="17375E"/>
              </a:solidFill>
              <a:cs typeface="Calibri"/>
            </a:endParaRPr>
          </a:p>
        </p:txBody>
      </p:sp>
      <p:sp>
        <p:nvSpPr>
          <p:cNvPr id="96" name="Arrow: Right 95">
            <a:extLst>
              <a:ext uri="{FF2B5EF4-FFF2-40B4-BE49-F238E27FC236}">
                <a16:creationId xmlns:a16="http://schemas.microsoft.com/office/drawing/2014/main" id="{A84D33D2-FFAE-CB5F-B8A9-20952878C953}"/>
              </a:ext>
            </a:extLst>
          </p:cNvPr>
          <p:cNvSpPr/>
          <p:nvPr/>
        </p:nvSpPr>
        <p:spPr>
          <a:xfrm rot="5400000">
            <a:off x="6611176" y="3521851"/>
            <a:ext cx="983576" cy="376094"/>
          </a:xfrm>
          <a:prstGeom prst="rightArrow">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Right 98">
            <a:extLst>
              <a:ext uri="{FF2B5EF4-FFF2-40B4-BE49-F238E27FC236}">
                <a16:creationId xmlns:a16="http://schemas.microsoft.com/office/drawing/2014/main" id="{0F634450-88B5-CC91-3425-FCDF03441A5C}"/>
              </a:ext>
            </a:extLst>
          </p:cNvPr>
          <p:cNvSpPr/>
          <p:nvPr/>
        </p:nvSpPr>
        <p:spPr>
          <a:xfrm rot="5400000">
            <a:off x="4706176" y="4351085"/>
            <a:ext cx="983576" cy="376094"/>
          </a:xfrm>
          <a:prstGeom prst="rightArrow">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90829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8F99248-29BE-CB32-59B6-63B53F4ADE76}"/>
              </a:ext>
            </a:extLst>
          </p:cNvPr>
          <p:cNvPicPr>
            <a:picLocks noChangeAspect="1"/>
          </p:cNvPicPr>
          <p:nvPr/>
        </p:nvPicPr>
        <p:blipFill>
          <a:blip r:embed="rId2"/>
          <a:stretch>
            <a:fillRect/>
          </a:stretch>
        </p:blipFill>
        <p:spPr>
          <a:xfrm>
            <a:off x="1307726" y="1934416"/>
            <a:ext cx="7581900" cy="2809875"/>
          </a:xfrm>
          <a:prstGeom prst="rect">
            <a:avLst/>
          </a:prstGeom>
        </p:spPr>
      </p:pic>
      <p:sp>
        <p:nvSpPr>
          <p:cNvPr id="2" name="Title 1">
            <a:extLst>
              <a:ext uri="{FF2B5EF4-FFF2-40B4-BE49-F238E27FC236}">
                <a16:creationId xmlns:a16="http://schemas.microsoft.com/office/drawing/2014/main" id="{E0FE5498-A4D4-6EF6-5068-8E47735FD6B0}"/>
              </a:ext>
            </a:extLst>
          </p:cNvPr>
          <p:cNvSpPr>
            <a:spLocks noGrp="1"/>
          </p:cNvSpPr>
          <p:nvPr>
            <p:ph type="title"/>
          </p:nvPr>
        </p:nvSpPr>
        <p:spPr>
          <a:xfrm>
            <a:off x="2472635" y="-2241"/>
            <a:ext cx="4206690" cy="840441"/>
          </a:xfrm>
        </p:spPr>
        <p:txBody>
          <a:bodyPr>
            <a:normAutofit fontScale="90000"/>
          </a:bodyPr>
          <a:lstStyle/>
          <a:p>
            <a:r>
              <a:rPr lang="en-US" sz="2800" dirty="0">
                <a:latin typeface="Arial"/>
                <a:cs typeface="Arial"/>
              </a:rPr>
              <a:t>Decision Tree - Step 1: No</a:t>
            </a:r>
            <a:endParaRPr lang="en-US" sz="2800" dirty="0"/>
          </a:p>
        </p:txBody>
      </p:sp>
      <p:pic>
        <p:nvPicPr>
          <p:cNvPr id="90" name="Content Placeholder 89">
            <a:extLst>
              <a:ext uri="{FF2B5EF4-FFF2-40B4-BE49-F238E27FC236}">
                <a16:creationId xmlns:a16="http://schemas.microsoft.com/office/drawing/2014/main" id="{1E78233A-725D-2F0C-097C-8B937112463B}"/>
              </a:ext>
            </a:extLst>
          </p:cNvPr>
          <p:cNvPicPr>
            <a:picLocks noGrp="1" noChangeAspect="1"/>
          </p:cNvPicPr>
          <p:nvPr>
            <p:ph idx="1"/>
          </p:nvPr>
        </p:nvPicPr>
        <p:blipFill>
          <a:blip r:embed="rId3"/>
          <a:stretch>
            <a:fillRect/>
          </a:stretch>
        </p:blipFill>
        <p:spPr>
          <a:xfrm>
            <a:off x="158464" y="839088"/>
            <a:ext cx="2849656" cy="2048994"/>
          </a:xfrm>
          <a:ln w="57150">
            <a:solidFill>
              <a:srgbClr val="FFFF00"/>
            </a:solidFill>
          </a:ln>
        </p:spPr>
      </p:pic>
      <p:sp>
        <p:nvSpPr>
          <p:cNvPr id="5" name="TextBox 4">
            <a:extLst>
              <a:ext uri="{FF2B5EF4-FFF2-40B4-BE49-F238E27FC236}">
                <a16:creationId xmlns:a16="http://schemas.microsoft.com/office/drawing/2014/main" id="{BDF46088-BDC6-CB56-4F0C-E4A4D3ACDB52}"/>
              </a:ext>
            </a:extLst>
          </p:cNvPr>
          <p:cNvSpPr txBox="1"/>
          <p:nvPr/>
        </p:nvSpPr>
        <p:spPr>
          <a:xfrm>
            <a:off x="2072871" y="5222050"/>
            <a:ext cx="6045733"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Bef>
                <a:spcPct val="20000"/>
              </a:spcBef>
            </a:pPr>
            <a:r>
              <a:rPr lang="en-US" sz="2400" dirty="0">
                <a:solidFill>
                  <a:srgbClr val="17375E"/>
                </a:solidFill>
                <a:latin typeface="Calibri"/>
                <a:cs typeface="Calibri"/>
              </a:rPr>
              <a:t>Three different paths, depending on project watershed and size</a:t>
            </a:r>
            <a:endParaRPr lang="en-US" sz="2400" dirty="0">
              <a:solidFill>
                <a:srgbClr val="17375E"/>
              </a:solidFill>
              <a:cs typeface="Calibri"/>
            </a:endParaRPr>
          </a:p>
        </p:txBody>
      </p:sp>
    </p:spTree>
    <p:extLst>
      <p:ext uri="{BB962C8B-B14F-4D97-AF65-F5344CB8AC3E}">
        <p14:creationId xmlns:p14="http://schemas.microsoft.com/office/powerpoint/2010/main" val="11322782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E5498-A4D4-6EF6-5068-8E47735FD6B0}"/>
              </a:ext>
            </a:extLst>
          </p:cNvPr>
          <p:cNvSpPr>
            <a:spLocks noGrp="1"/>
          </p:cNvSpPr>
          <p:nvPr>
            <p:ph type="title"/>
          </p:nvPr>
        </p:nvSpPr>
        <p:spPr>
          <a:xfrm>
            <a:off x="1721841" y="-2241"/>
            <a:ext cx="5921190" cy="840441"/>
          </a:xfrm>
        </p:spPr>
        <p:txBody>
          <a:bodyPr>
            <a:normAutofit/>
          </a:bodyPr>
          <a:lstStyle/>
          <a:p>
            <a:r>
              <a:rPr lang="en-US" sz="2800" dirty="0">
                <a:latin typeface="Arial"/>
                <a:cs typeface="Arial"/>
              </a:rPr>
              <a:t>Decision Tree - Step 2: UIS</a:t>
            </a:r>
            <a:endParaRPr lang="en-US" sz="2800" dirty="0"/>
          </a:p>
        </p:txBody>
      </p:sp>
      <p:sp>
        <p:nvSpPr>
          <p:cNvPr id="11" name="TextBox 10">
            <a:extLst>
              <a:ext uri="{FF2B5EF4-FFF2-40B4-BE49-F238E27FC236}">
                <a16:creationId xmlns:a16="http://schemas.microsoft.com/office/drawing/2014/main" id="{0C555291-9CB7-2DA9-139F-E2E9B4D3751B}"/>
              </a:ext>
            </a:extLst>
          </p:cNvPr>
          <p:cNvSpPr txBox="1"/>
          <p:nvPr/>
        </p:nvSpPr>
        <p:spPr>
          <a:xfrm>
            <a:off x="2058844" y="2750426"/>
            <a:ext cx="5242585" cy="134806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spcBef>
                <a:spcPct val="20000"/>
              </a:spcBef>
              <a:buFont typeface="Arial"/>
              <a:buChar char="•"/>
            </a:pPr>
            <a:r>
              <a:rPr lang="en-US" sz="2400" dirty="0">
                <a:solidFill>
                  <a:srgbClr val="17375E"/>
                </a:solidFill>
                <a:latin typeface="Calibri"/>
                <a:cs typeface="Calibri"/>
              </a:rPr>
              <a:t>Groundwater Recharge </a:t>
            </a:r>
            <a:endParaRPr lang="en-US" dirty="0">
              <a:solidFill>
                <a:srgbClr val="000000"/>
              </a:solidFill>
            </a:endParaRPr>
          </a:p>
          <a:p>
            <a:pPr marL="457200" indent="-457200">
              <a:spcBef>
                <a:spcPct val="20000"/>
              </a:spcBef>
              <a:buFont typeface="Arial"/>
              <a:buChar char="•"/>
            </a:pPr>
            <a:r>
              <a:rPr lang="en-US" sz="2400" dirty="0">
                <a:solidFill>
                  <a:srgbClr val="17375E"/>
                </a:solidFill>
                <a:latin typeface="Calibri"/>
                <a:cs typeface="Calibri"/>
              </a:rPr>
              <a:t>Stressor Guided BMP Selection</a:t>
            </a:r>
          </a:p>
          <a:p>
            <a:pPr marL="457200" indent="-457200">
              <a:spcBef>
                <a:spcPct val="20000"/>
              </a:spcBef>
              <a:buFont typeface="Arial"/>
              <a:buChar char="•"/>
            </a:pPr>
            <a:r>
              <a:rPr lang="en-US" sz="2400" dirty="0">
                <a:solidFill>
                  <a:srgbClr val="17375E"/>
                </a:solidFill>
                <a:latin typeface="Calibri"/>
                <a:cs typeface="Calibri"/>
              </a:rPr>
              <a:t>Flood control </a:t>
            </a:r>
            <a:endParaRPr lang="en-US" sz="2400" dirty="0">
              <a:solidFill>
                <a:srgbClr val="17375E"/>
              </a:solidFill>
              <a:cs typeface="Calibri"/>
            </a:endParaRPr>
          </a:p>
        </p:txBody>
      </p:sp>
      <p:pic>
        <p:nvPicPr>
          <p:cNvPr id="4" name="Picture 3">
            <a:extLst>
              <a:ext uri="{FF2B5EF4-FFF2-40B4-BE49-F238E27FC236}">
                <a16:creationId xmlns:a16="http://schemas.microsoft.com/office/drawing/2014/main" id="{26F5E74C-4A23-6704-8A06-CB463255C4CB}"/>
              </a:ext>
            </a:extLst>
          </p:cNvPr>
          <p:cNvPicPr>
            <a:picLocks noChangeAspect="1"/>
          </p:cNvPicPr>
          <p:nvPr/>
        </p:nvPicPr>
        <p:blipFill>
          <a:blip r:embed="rId2"/>
          <a:stretch>
            <a:fillRect/>
          </a:stretch>
        </p:blipFill>
        <p:spPr>
          <a:xfrm>
            <a:off x="3022007" y="926796"/>
            <a:ext cx="3091262" cy="1575406"/>
          </a:xfrm>
          <a:prstGeom prst="rect">
            <a:avLst/>
          </a:prstGeom>
          <a:ln w="57150">
            <a:solidFill>
              <a:srgbClr val="FFFF00"/>
            </a:solidFill>
          </a:ln>
        </p:spPr>
      </p:pic>
    </p:spTree>
    <p:extLst>
      <p:ext uri="{BB962C8B-B14F-4D97-AF65-F5344CB8AC3E}">
        <p14:creationId xmlns:p14="http://schemas.microsoft.com/office/powerpoint/2010/main" val="2912682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E5498-A4D4-6EF6-5068-8E47735FD6B0}"/>
              </a:ext>
            </a:extLst>
          </p:cNvPr>
          <p:cNvSpPr>
            <a:spLocks noGrp="1"/>
          </p:cNvSpPr>
          <p:nvPr>
            <p:ph type="title"/>
          </p:nvPr>
        </p:nvSpPr>
        <p:spPr>
          <a:xfrm>
            <a:off x="11704" y="-2241"/>
            <a:ext cx="9132059" cy="840441"/>
          </a:xfrm>
        </p:spPr>
        <p:txBody>
          <a:bodyPr>
            <a:normAutofit/>
          </a:bodyPr>
          <a:lstStyle/>
          <a:p>
            <a:r>
              <a:rPr lang="en-US" sz="2800" dirty="0">
                <a:latin typeface="Arial"/>
                <a:cs typeface="Arial"/>
              </a:rPr>
              <a:t>Decision Tree - Step 2: Sensitive and Threatened</a:t>
            </a:r>
            <a:endParaRPr lang="en-US" sz="2800" dirty="0"/>
          </a:p>
        </p:txBody>
      </p:sp>
      <p:sp>
        <p:nvSpPr>
          <p:cNvPr id="11" name="TextBox 10">
            <a:extLst>
              <a:ext uri="{FF2B5EF4-FFF2-40B4-BE49-F238E27FC236}">
                <a16:creationId xmlns:a16="http://schemas.microsoft.com/office/drawing/2014/main" id="{0C555291-9CB7-2DA9-139F-E2E9B4D3751B}"/>
              </a:ext>
            </a:extLst>
          </p:cNvPr>
          <p:cNvSpPr txBox="1"/>
          <p:nvPr/>
        </p:nvSpPr>
        <p:spPr>
          <a:xfrm>
            <a:off x="2032669" y="2750426"/>
            <a:ext cx="5137882" cy="9048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spcBef>
                <a:spcPct val="20000"/>
              </a:spcBef>
              <a:buFont typeface="Arial"/>
              <a:buChar char="•"/>
            </a:pPr>
            <a:r>
              <a:rPr lang="en-US" sz="2400" dirty="0">
                <a:solidFill>
                  <a:srgbClr val="17375E"/>
                </a:solidFill>
                <a:latin typeface="Calibri"/>
                <a:cs typeface="Calibri"/>
              </a:rPr>
              <a:t>Groundwater Recharge </a:t>
            </a:r>
            <a:endParaRPr lang="en-US" dirty="0">
              <a:solidFill>
                <a:srgbClr val="000000"/>
              </a:solidFill>
            </a:endParaRPr>
          </a:p>
          <a:p>
            <a:pPr marL="457200" indent="-457200">
              <a:spcBef>
                <a:spcPct val="20000"/>
              </a:spcBef>
              <a:buFont typeface="Arial"/>
              <a:buChar char="•"/>
            </a:pPr>
            <a:r>
              <a:rPr lang="en-US" sz="2400" dirty="0">
                <a:solidFill>
                  <a:srgbClr val="17375E"/>
                </a:solidFill>
                <a:latin typeface="Calibri"/>
                <a:cs typeface="Calibri"/>
              </a:rPr>
              <a:t>Stressor Guided BMP Selection</a:t>
            </a:r>
            <a:endParaRPr lang="en-US" dirty="0"/>
          </a:p>
        </p:txBody>
      </p:sp>
      <p:pic>
        <p:nvPicPr>
          <p:cNvPr id="3" name="Picture 2">
            <a:extLst>
              <a:ext uri="{FF2B5EF4-FFF2-40B4-BE49-F238E27FC236}">
                <a16:creationId xmlns:a16="http://schemas.microsoft.com/office/drawing/2014/main" id="{75C500A4-5EF9-C962-8230-319AC7B110BB}"/>
              </a:ext>
            </a:extLst>
          </p:cNvPr>
          <p:cNvPicPr>
            <a:picLocks noChangeAspect="1"/>
          </p:cNvPicPr>
          <p:nvPr/>
        </p:nvPicPr>
        <p:blipFill>
          <a:blip r:embed="rId3"/>
          <a:stretch>
            <a:fillRect/>
          </a:stretch>
        </p:blipFill>
        <p:spPr>
          <a:xfrm>
            <a:off x="2920395" y="912510"/>
            <a:ext cx="3303210" cy="1595254"/>
          </a:xfrm>
          <a:prstGeom prst="rect">
            <a:avLst/>
          </a:prstGeom>
          <a:ln w="57150">
            <a:solidFill>
              <a:srgbClr val="FFFF00"/>
            </a:solidFill>
          </a:ln>
        </p:spPr>
      </p:pic>
    </p:spTree>
    <p:extLst>
      <p:ext uri="{BB962C8B-B14F-4D97-AF65-F5344CB8AC3E}">
        <p14:creationId xmlns:p14="http://schemas.microsoft.com/office/powerpoint/2010/main" val="6732643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8F99248-29BE-CB32-59B6-63B53F4ADE76}"/>
              </a:ext>
            </a:extLst>
          </p:cNvPr>
          <p:cNvPicPr>
            <a:picLocks noChangeAspect="1"/>
          </p:cNvPicPr>
          <p:nvPr/>
        </p:nvPicPr>
        <p:blipFill rotWithShape="1">
          <a:blip r:embed="rId2"/>
          <a:srcRect l="68639" t="46215" r="-846" b="398"/>
          <a:stretch/>
        </p:blipFill>
        <p:spPr>
          <a:xfrm>
            <a:off x="3212725" y="956426"/>
            <a:ext cx="2722028" cy="1668183"/>
          </a:xfrm>
          <a:prstGeom prst="rect">
            <a:avLst/>
          </a:prstGeom>
          <a:ln w="57150">
            <a:solidFill>
              <a:srgbClr val="FFFF00"/>
            </a:solidFill>
          </a:ln>
        </p:spPr>
      </p:pic>
      <p:sp>
        <p:nvSpPr>
          <p:cNvPr id="2" name="Title 1">
            <a:extLst>
              <a:ext uri="{FF2B5EF4-FFF2-40B4-BE49-F238E27FC236}">
                <a16:creationId xmlns:a16="http://schemas.microsoft.com/office/drawing/2014/main" id="{E0FE5498-A4D4-6EF6-5068-8E47735FD6B0}"/>
              </a:ext>
            </a:extLst>
          </p:cNvPr>
          <p:cNvSpPr>
            <a:spLocks noGrp="1"/>
          </p:cNvSpPr>
          <p:nvPr>
            <p:ph type="title"/>
          </p:nvPr>
        </p:nvSpPr>
        <p:spPr>
          <a:xfrm>
            <a:off x="1721841" y="-2241"/>
            <a:ext cx="5921190" cy="840441"/>
          </a:xfrm>
        </p:spPr>
        <p:txBody>
          <a:bodyPr>
            <a:normAutofit fontScale="90000"/>
          </a:bodyPr>
          <a:lstStyle/>
          <a:p>
            <a:r>
              <a:rPr lang="en-US" sz="2800" dirty="0">
                <a:latin typeface="Arial"/>
                <a:cs typeface="Arial"/>
              </a:rPr>
              <a:t>Decision Tree - Step 2: Not UIS or S/T</a:t>
            </a:r>
            <a:endParaRPr lang="en-US" sz="2800" dirty="0"/>
          </a:p>
        </p:txBody>
      </p:sp>
      <p:sp>
        <p:nvSpPr>
          <p:cNvPr id="5" name="TextBox 4">
            <a:extLst>
              <a:ext uri="{FF2B5EF4-FFF2-40B4-BE49-F238E27FC236}">
                <a16:creationId xmlns:a16="http://schemas.microsoft.com/office/drawing/2014/main" id="{BDF46088-BDC6-CB56-4F0C-E4A4D3ACDB52}"/>
              </a:ext>
            </a:extLst>
          </p:cNvPr>
          <p:cNvSpPr txBox="1"/>
          <p:nvPr/>
        </p:nvSpPr>
        <p:spPr>
          <a:xfrm>
            <a:off x="1523782" y="3978196"/>
            <a:ext cx="2717586" cy="121153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Bef>
                <a:spcPct val="20000"/>
              </a:spcBef>
            </a:pPr>
            <a:r>
              <a:rPr lang="en-US" sz="2400" dirty="0">
                <a:solidFill>
                  <a:srgbClr val="17375E"/>
                </a:solidFill>
                <a:latin typeface="Calibri"/>
                <a:cs typeface="Calibri"/>
              </a:rPr>
              <a:t>Project &lt;10% of watershed size: </a:t>
            </a:r>
            <a:r>
              <a:rPr lang="en-US" sz="2400" b="1" dirty="0">
                <a:solidFill>
                  <a:srgbClr val="17375E"/>
                </a:solidFill>
                <a:latin typeface="Calibri"/>
                <a:cs typeface="Calibri"/>
              </a:rPr>
              <a:t>Core LID only</a:t>
            </a:r>
            <a:endParaRPr lang="en-US" sz="2400" b="1" dirty="0">
              <a:solidFill>
                <a:srgbClr val="17375E"/>
              </a:solidFill>
              <a:cs typeface="Calibri"/>
            </a:endParaRPr>
          </a:p>
        </p:txBody>
      </p:sp>
      <p:sp>
        <p:nvSpPr>
          <p:cNvPr id="10" name="Arrow: Right 9">
            <a:extLst>
              <a:ext uri="{FF2B5EF4-FFF2-40B4-BE49-F238E27FC236}">
                <a16:creationId xmlns:a16="http://schemas.microsoft.com/office/drawing/2014/main" id="{AA8FC9B2-8E91-7B26-B4DB-758F3E4866C4}"/>
              </a:ext>
            </a:extLst>
          </p:cNvPr>
          <p:cNvSpPr/>
          <p:nvPr/>
        </p:nvSpPr>
        <p:spPr>
          <a:xfrm rot="7740000">
            <a:off x="2767210" y="3194720"/>
            <a:ext cx="1252517" cy="297654"/>
          </a:xfrm>
          <a:prstGeom prst="rightArrow">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0C555291-9CB7-2DA9-139F-E2E9B4D3751B}"/>
              </a:ext>
            </a:extLst>
          </p:cNvPr>
          <p:cNvSpPr txBox="1"/>
          <p:nvPr/>
        </p:nvSpPr>
        <p:spPr>
          <a:xfrm>
            <a:off x="4650225" y="3989404"/>
            <a:ext cx="4151937"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Bef>
                <a:spcPct val="20000"/>
              </a:spcBef>
            </a:pPr>
            <a:r>
              <a:rPr lang="en-US" sz="2400" dirty="0">
                <a:solidFill>
                  <a:srgbClr val="17375E"/>
                </a:solidFill>
                <a:latin typeface="Calibri"/>
                <a:cs typeface="Calibri"/>
              </a:rPr>
              <a:t>Project &gt;10% of watershed size: </a:t>
            </a:r>
            <a:r>
              <a:rPr lang="en-US" sz="2400" b="1" dirty="0">
                <a:solidFill>
                  <a:srgbClr val="17375E"/>
                </a:solidFill>
                <a:latin typeface="Calibri"/>
                <a:cs typeface="Calibri"/>
              </a:rPr>
              <a:t>Sensitive and </a:t>
            </a:r>
            <a:r>
              <a:rPr lang="en-US" sz="2400" b="1">
                <a:solidFill>
                  <a:srgbClr val="17375E"/>
                </a:solidFill>
                <a:latin typeface="Calibri"/>
                <a:cs typeface="Calibri"/>
              </a:rPr>
              <a:t>Threatened Watershed requirements</a:t>
            </a:r>
            <a:endParaRPr lang="en-US" sz="2400" b="1">
              <a:solidFill>
                <a:srgbClr val="17375E"/>
              </a:solidFill>
              <a:cs typeface="Calibri"/>
            </a:endParaRPr>
          </a:p>
        </p:txBody>
      </p:sp>
      <p:sp>
        <p:nvSpPr>
          <p:cNvPr id="13" name="Arrow: Right 12">
            <a:extLst>
              <a:ext uri="{FF2B5EF4-FFF2-40B4-BE49-F238E27FC236}">
                <a16:creationId xmlns:a16="http://schemas.microsoft.com/office/drawing/2014/main" id="{45964C78-E70B-42C1-2D0F-4B5F8B2305C3}"/>
              </a:ext>
            </a:extLst>
          </p:cNvPr>
          <p:cNvSpPr/>
          <p:nvPr/>
        </p:nvSpPr>
        <p:spPr>
          <a:xfrm rot="3240000">
            <a:off x="5042004" y="3239543"/>
            <a:ext cx="1252517" cy="297654"/>
          </a:xfrm>
          <a:prstGeom prst="rightArrow">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753855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084CC-3964-8BA9-F71A-0F9A84AF57CF}"/>
              </a:ext>
            </a:extLst>
          </p:cNvPr>
          <p:cNvSpPr>
            <a:spLocks noGrp="1"/>
          </p:cNvSpPr>
          <p:nvPr>
            <p:ph type="title"/>
          </p:nvPr>
        </p:nvSpPr>
        <p:spPr/>
        <p:txBody>
          <a:bodyPr>
            <a:normAutofit/>
          </a:bodyPr>
          <a:lstStyle/>
          <a:p>
            <a:r>
              <a:rPr lang="en-US" dirty="0"/>
              <a:t>Current Chapter 500 &amp; MCGP </a:t>
            </a:r>
          </a:p>
        </p:txBody>
      </p:sp>
      <p:sp>
        <p:nvSpPr>
          <p:cNvPr id="3" name="Content Placeholder 2">
            <a:extLst>
              <a:ext uri="{FF2B5EF4-FFF2-40B4-BE49-F238E27FC236}">
                <a16:creationId xmlns:a16="http://schemas.microsoft.com/office/drawing/2014/main" id="{090AAB78-40CE-8A78-120E-B14A343502F0}"/>
              </a:ext>
            </a:extLst>
          </p:cNvPr>
          <p:cNvSpPr>
            <a:spLocks noGrp="1"/>
          </p:cNvSpPr>
          <p:nvPr>
            <p:ph idx="1"/>
          </p:nvPr>
        </p:nvSpPr>
        <p:spPr>
          <a:xfrm>
            <a:off x="457200" y="1472045"/>
            <a:ext cx="8229600" cy="4525963"/>
          </a:xfrm>
        </p:spPr>
        <p:txBody>
          <a:bodyPr/>
          <a:lstStyle/>
          <a:p>
            <a:r>
              <a:rPr lang="en-US" dirty="0"/>
              <a:t>Thresholds identical </a:t>
            </a:r>
            <a:r>
              <a:rPr lang="en-US" dirty="0">
                <a:sym typeface="Wingdings" panose="05000000000000000000" pitchFamily="2" charset="2"/>
              </a:rPr>
              <a:t></a:t>
            </a:r>
            <a:r>
              <a:rPr lang="en-US" dirty="0"/>
              <a:t> disturb ≥ 1 acre</a:t>
            </a:r>
          </a:p>
          <a:p>
            <a:r>
              <a:rPr lang="en-US" dirty="0"/>
              <a:t>Chapter 500 includes Erosion and Sedimentation Control in Basic Standards</a:t>
            </a:r>
            <a:endParaRPr lang="en-US" dirty="0">
              <a:sym typeface="Wingdings" panose="05000000000000000000" pitchFamily="2" charset="2"/>
            </a:endParaRPr>
          </a:p>
          <a:p>
            <a:pPr lvl="1"/>
            <a:r>
              <a:rPr lang="en-US" sz="2400" dirty="0">
                <a:sym typeface="Wingdings" panose="05000000000000000000" pitchFamily="2" charset="2"/>
              </a:rPr>
              <a:t>Redundant with MCGP</a:t>
            </a:r>
            <a:endParaRPr lang="en-US" sz="2400" dirty="0"/>
          </a:p>
          <a:p>
            <a:r>
              <a:rPr lang="en-US" dirty="0"/>
              <a:t>Submit NOI for MCGP within application for Stormwater Law (Chapter 500)</a:t>
            </a:r>
          </a:p>
          <a:p>
            <a:pPr lvl="1"/>
            <a:r>
              <a:rPr lang="en-US" sz="2400" dirty="0"/>
              <a:t>Construction details may be unknown at time of application</a:t>
            </a:r>
          </a:p>
          <a:p>
            <a:endParaRPr lang="en-US" sz="2400" dirty="0"/>
          </a:p>
          <a:p>
            <a:endParaRPr lang="en-US" sz="2400" dirty="0"/>
          </a:p>
        </p:txBody>
      </p:sp>
    </p:spTree>
    <p:extLst>
      <p:ext uri="{BB962C8B-B14F-4D97-AF65-F5344CB8AC3E}">
        <p14:creationId xmlns:p14="http://schemas.microsoft.com/office/powerpoint/2010/main" val="33024977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084CC-3964-8BA9-F71A-0F9A84AF57CF}"/>
              </a:ext>
            </a:extLst>
          </p:cNvPr>
          <p:cNvSpPr>
            <a:spLocks noGrp="1"/>
          </p:cNvSpPr>
          <p:nvPr>
            <p:ph type="title"/>
          </p:nvPr>
        </p:nvSpPr>
        <p:spPr/>
        <p:txBody>
          <a:bodyPr/>
          <a:lstStyle/>
          <a:p>
            <a:r>
              <a:rPr lang="en-US" dirty="0"/>
              <a:t>New Chapter 500 &amp; MCGP </a:t>
            </a:r>
          </a:p>
        </p:txBody>
      </p:sp>
      <p:sp>
        <p:nvSpPr>
          <p:cNvPr id="3" name="Content Placeholder 2">
            <a:extLst>
              <a:ext uri="{FF2B5EF4-FFF2-40B4-BE49-F238E27FC236}">
                <a16:creationId xmlns:a16="http://schemas.microsoft.com/office/drawing/2014/main" id="{090AAB78-40CE-8A78-120E-B14A343502F0}"/>
              </a:ext>
            </a:extLst>
          </p:cNvPr>
          <p:cNvSpPr>
            <a:spLocks noGrp="1"/>
          </p:cNvSpPr>
          <p:nvPr>
            <p:ph idx="1"/>
          </p:nvPr>
        </p:nvSpPr>
        <p:spPr>
          <a:xfrm>
            <a:off x="457200" y="1297875"/>
            <a:ext cx="8229600" cy="4525963"/>
          </a:xfrm>
        </p:spPr>
        <p:txBody>
          <a:bodyPr/>
          <a:lstStyle/>
          <a:p>
            <a:r>
              <a:rPr lang="en-US" dirty="0"/>
              <a:t>Proposal: Remove Basic Standards from Chapter 500</a:t>
            </a:r>
          </a:p>
          <a:p>
            <a:pPr lvl="1"/>
            <a:r>
              <a:rPr lang="en-US" dirty="0"/>
              <a:t>Chapter 500 covers only post-construction stormwater management</a:t>
            </a:r>
          </a:p>
          <a:p>
            <a:r>
              <a:rPr lang="en-US" dirty="0"/>
              <a:t>MCGP covers Basic Standards</a:t>
            </a:r>
          </a:p>
          <a:p>
            <a:pPr lvl="1"/>
            <a:r>
              <a:rPr lang="en-US" dirty="0"/>
              <a:t>MCGP covers construction stormwater management</a:t>
            </a:r>
          </a:p>
          <a:p>
            <a:r>
              <a:rPr lang="en-US" dirty="0"/>
              <a:t>Submit NOI for MCGP when ready for construction to begin </a:t>
            </a:r>
            <a:r>
              <a:rPr lang="en-US" dirty="0">
                <a:sym typeface="Wingdings" panose="05000000000000000000" pitchFamily="2" charset="2"/>
              </a:rPr>
              <a:t> get better plans</a:t>
            </a:r>
            <a:endParaRPr lang="en-US" dirty="0"/>
          </a:p>
        </p:txBody>
      </p:sp>
    </p:spTree>
    <p:extLst>
      <p:ext uri="{BB962C8B-B14F-4D97-AF65-F5344CB8AC3E}">
        <p14:creationId xmlns:p14="http://schemas.microsoft.com/office/powerpoint/2010/main" val="3426862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084CC-3964-8BA9-F71A-0F9A84AF57CF}"/>
              </a:ext>
            </a:extLst>
          </p:cNvPr>
          <p:cNvSpPr>
            <a:spLocks noGrp="1"/>
          </p:cNvSpPr>
          <p:nvPr>
            <p:ph type="title"/>
          </p:nvPr>
        </p:nvSpPr>
        <p:spPr/>
        <p:txBody>
          <a:bodyPr/>
          <a:lstStyle/>
          <a:p>
            <a:r>
              <a:rPr lang="en-US" dirty="0"/>
              <a:t>New Chapter 500 &amp; MS4GP </a:t>
            </a:r>
          </a:p>
        </p:txBody>
      </p:sp>
      <p:sp>
        <p:nvSpPr>
          <p:cNvPr id="3" name="Content Placeholder 2">
            <a:extLst>
              <a:ext uri="{FF2B5EF4-FFF2-40B4-BE49-F238E27FC236}">
                <a16:creationId xmlns:a16="http://schemas.microsoft.com/office/drawing/2014/main" id="{090AAB78-40CE-8A78-120E-B14A343502F0}"/>
              </a:ext>
            </a:extLst>
          </p:cNvPr>
          <p:cNvSpPr>
            <a:spLocks noGrp="1"/>
          </p:cNvSpPr>
          <p:nvPr>
            <p:ph idx="1"/>
          </p:nvPr>
        </p:nvSpPr>
        <p:spPr>
          <a:xfrm>
            <a:off x="457199" y="1472045"/>
            <a:ext cx="8333509" cy="4525963"/>
          </a:xfrm>
        </p:spPr>
        <p:txBody>
          <a:bodyPr/>
          <a:lstStyle/>
          <a:p>
            <a:r>
              <a:rPr lang="en-US" dirty="0"/>
              <a:t>MS4GP out of scope of Chapter 500 updates</a:t>
            </a:r>
          </a:p>
          <a:p>
            <a:r>
              <a:rPr lang="en-US" dirty="0"/>
              <a:t>Can Chapter 500 update help with MS4GP?</a:t>
            </a:r>
          </a:p>
          <a:p>
            <a:pPr lvl="1"/>
            <a:r>
              <a:rPr lang="en-US" sz="2400" dirty="0"/>
              <a:t>Use new Chapter 500 as a technical reference </a:t>
            </a:r>
            <a:r>
              <a:rPr lang="en-US" sz="2400" dirty="0">
                <a:sym typeface="Wingdings" panose="05000000000000000000" pitchFamily="2" charset="2"/>
              </a:rPr>
              <a:t></a:t>
            </a:r>
            <a:r>
              <a:rPr lang="en-US" sz="2400" dirty="0"/>
              <a:t> comply with </a:t>
            </a:r>
            <a:r>
              <a:rPr lang="en-US" sz="2400" u="sng" dirty="0"/>
              <a:t>Minimum Control Measure 5: Post-Construction Stormwater Management in New Development and Redevelopment</a:t>
            </a:r>
          </a:p>
          <a:p>
            <a:r>
              <a:rPr lang="en-US" sz="2800" dirty="0"/>
              <a:t>Intent for MS4GP LID to not conflict with Chapter 500</a:t>
            </a:r>
          </a:p>
          <a:p>
            <a:r>
              <a:rPr lang="en-US" sz="2800" dirty="0"/>
              <a:t>Acknowledge timelines don’t align</a:t>
            </a:r>
          </a:p>
          <a:p>
            <a:pPr lvl="1"/>
            <a:r>
              <a:rPr lang="en-US" sz="2400" dirty="0"/>
              <a:t>MS4 permittees may adjust LID ordinances using new Chapter 500</a:t>
            </a:r>
          </a:p>
        </p:txBody>
      </p:sp>
    </p:spTree>
    <p:extLst>
      <p:ext uri="{BB962C8B-B14F-4D97-AF65-F5344CB8AC3E}">
        <p14:creationId xmlns:p14="http://schemas.microsoft.com/office/powerpoint/2010/main" val="7378890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F401D-B71C-6E37-41B4-293519A62299}"/>
              </a:ext>
            </a:extLst>
          </p:cNvPr>
          <p:cNvSpPr>
            <a:spLocks noGrp="1"/>
          </p:cNvSpPr>
          <p:nvPr>
            <p:ph type="title"/>
          </p:nvPr>
        </p:nvSpPr>
        <p:spPr>
          <a:xfrm>
            <a:off x="0" y="2547610"/>
            <a:ext cx="9144000" cy="1143000"/>
          </a:xfrm>
        </p:spPr>
        <p:txBody>
          <a:bodyPr>
            <a:normAutofit fontScale="90000"/>
          </a:bodyPr>
          <a:lstStyle/>
          <a:p>
            <a:r>
              <a:rPr lang="en-US" dirty="0"/>
              <a:t>Status Update from the Technical Committee</a:t>
            </a:r>
            <a:br>
              <a:rPr lang="en-US" dirty="0"/>
            </a:br>
            <a:br>
              <a:rPr lang="en-US" dirty="0"/>
            </a:br>
            <a:endParaRPr lang="en-US" dirty="0"/>
          </a:p>
        </p:txBody>
      </p:sp>
      <p:sp>
        <p:nvSpPr>
          <p:cNvPr id="3" name="TextBox 2">
            <a:extLst>
              <a:ext uri="{FF2B5EF4-FFF2-40B4-BE49-F238E27FC236}">
                <a16:creationId xmlns:a16="http://schemas.microsoft.com/office/drawing/2014/main" id="{B2C02E0C-50EC-4181-33E4-9ACAB1453A9C}"/>
              </a:ext>
            </a:extLst>
          </p:cNvPr>
          <p:cNvSpPr txBox="1"/>
          <p:nvPr/>
        </p:nvSpPr>
        <p:spPr>
          <a:xfrm>
            <a:off x="3420082" y="3429000"/>
            <a:ext cx="2303836" cy="523220"/>
          </a:xfrm>
          <a:prstGeom prst="rect">
            <a:avLst/>
          </a:prstGeom>
          <a:noFill/>
        </p:spPr>
        <p:txBody>
          <a:bodyPr wrap="none" rtlCol="0">
            <a:spAutoFit/>
          </a:bodyPr>
          <a:lstStyle/>
          <a:p>
            <a:r>
              <a:rPr lang="en-US" sz="2800" b="1" dirty="0">
                <a:solidFill>
                  <a:srgbClr val="FF0000"/>
                </a:solidFill>
                <a:latin typeface="Arial" panose="020B0604020202020204" pitchFamily="34" charset="0"/>
                <a:cs typeface="Arial" panose="020B0604020202020204" pitchFamily="34" charset="0"/>
              </a:rPr>
              <a:t>(15 minutes)</a:t>
            </a:r>
          </a:p>
        </p:txBody>
      </p:sp>
    </p:spTree>
    <p:extLst>
      <p:ext uri="{BB962C8B-B14F-4D97-AF65-F5344CB8AC3E}">
        <p14:creationId xmlns:p14="http://schemas.microsoft.com/office/powerpoint/2010/main" val="2406016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B9343BB-2A6F-4DA5-A6C2-D2B05EFA8EDB}"/>
              </a:ext>
            </a:extLst>
          </p:cNvPr>
          <p:cNvSpPr>
            <a:spLocks noGrp="1"/>
          </p:cNvSpPr>
          <p:nvPr>
            <p:ph type="title"/>
          </p:nvPr>
        </p:nvSpPr>
        <p:spPr>
          <a:xfrm>
            <a:off x="85626" y="227752"/>
            <a:ext cx="8229600" cy="792162"/>
          </a:xfrm>
        </p:spPr>
        <p:txBody>
          <a:bodyPr>
            <a:noAutofit/>
          </a:bodyPr>
          <a:lstStyle/>
          <a:p>
            <a:pPr algn="l"/>
            <a:r>
              <a:rPr lang="en-US" dirty="0">
                <a:latin typeface="Aptos" panose="020B0004020202020204" pitchFamily="34" charset="0"/>
                <a:cs typeface="Assistant" panose="00000500000000000000" pitchFamily="50" charset="-79"/>
              </a:rPr>
              <a:t>Agenda</a:t>
            </a:r>
          </a:p>
        </p:txBody>
      </p:sp>
      <p:sp>
        <p:nvSpPr>
          <p:cNvPr id="8" name="Content Placeholder 7">
            <a:extLst>
              <a:ext uri="{FF2B5EF4-FFF2-40B4-BE49-F238E27FC236}">
                <a16:creationId xmlns:a16="http://schemas.microsoft.com/office/drawing/2014/main" id="{F7AD111E-5972-4416-BF95-18239ACD4142}"/>
              </a:ext>
            </a:extLst>
          </p:cNvPr>
          <p:cNvSpPr>
            <a:spLocks noGrp="1"/>
          </p:cNvSpPr>
          <p:nvPr>
            <p:ph idx="1"/>
          </p:nvPr>
        </p:nvSpPr>
        <p:spPr>
          <a:xfrm>
            <a:off x="152399" y="623833"/>
            <a:ext cx="9229725" cy="5327900"/>
          </a:xfrm>
        </p:spPr>
        <p:txBody>
          <a:bodyPr/>
          <a:lstStyle/>
          <a:p>
            <a:pPr marL="457200" indent="-457200">
              <a:buAutoNum type="arabicPeriod"/>
            </a:pPr>
            <a:endParaRPr lang="en-US" sz="2000" dirty="0">
              <a:latin typeface="Aptos" panose="020B0004020202020204" pitchFamily="34" charset="0"/>
              <a:cs typeface="Assistant" panose="00000500000000000000" pitchFamily="50" charset="-79"/>
            </a:endParaRPr>
          </a:p>
          <a:p>
            <a:pPr marL="457200" indent="-457200">
              <a:buAutoNum type="arabicPeriod"/>
            </a:pPr>
            <a:r>
              <a:rPr lang="en-US" sz="2000" dirty="0">
                <a:latin typeface="Aptos" panose="020B0004020202020204" pitchFamily="34" charset="0"/>
                <a:cs typeface="Assistant" panose="00000500000000000000" pitchFamily="50" charset="-79"/>
              </a:rPr>
              <a:t>Welcome and recap last Steering Committee meeting (10 mins)</a:t>
            </a:r>
          </a:p>
          <a:p>
            <a:pPr marL="457200" indent="-457200">
              <a:buAutoNum type="arabicPeriod"/>
            </a:pPr>
            <a:r>
              <a:rPr lang="en-US" sz="2000" dirty="0">
                <a:latin typeface="Aptos" panose="020B0004020202020204" pitchFamily="34" charset="0"/>
                <a:cs typeface="Assistant" panose="00000500000000000000" pitchFamily="50" charset="-79"/>
              </a:rPr>
              <a:t>Department updates: Rulemaking timeline, MCGP, MS4GP (10 mins)</a:t>
            </a:r>
          </a:p>
          <a:p>
            <a:pPr marL="457200" indent="-457200">
              <a:buAutoNum type="arabicPeriod"/>
            </a:pPr>
            <a:r>
              <a:rPr lang="en-US" sz="2000" dirty="0">
                <a:latin typeface="Aptos" panose="020B0004020202020204" pitchFamily="34" charset="0"/>
                <a:cs typeface="Assistant" panose="00000500000000000000" pitchFamily="50" charset="-79"/>
              </a:rPr>
              <a:t>Goals of Ch. 500 update and DEP’s proposed framework (20 mins)</a:t>
            </a:r>
          </a:p>
          <a:p>
            <a:pPr marL="457200" indent="-457200">
              <a:buAutoNum type="arabicPeriod"/>
            </a:pPr>
            <a:r>
              <a:rPr lang="en-US" sz="2000" dirty="0">
                <a:latin typeface="Aptos" panose="020B0004020202020204" pitchFamily="34" charset="0"/>
                <a:cs typeface="Assistant" panose="00000500000000000000" pitchFamily="50" charset="-79"/>
              </a:rPr>
              <a:t>Status update from the Technical Committee (15 mins)</a:t>
            </a:r>
          </a:p>
          <a:p>
            <a:pPr marL="0" indent="0">
              <a:buNone/>
            </a:pPr>
            <a:endParaRPr lang="en-US" sz="2000" dirty="0">
              <a:latin typeface="Aptos" panose="020B0004020202020204" pitchFamily="34" charset="0"/>
              <a:cs typeface="Assistant" panose="00000500000000000000" pitchFamily="50" charset="-79"/>
            </a:endParaRPr>
          </a:p>
          <a:p>
            <a:pPr marL="514350" indent="-514350">
              <a:buAutoNum type="arabicPeriod"/>
            </a:pPr>
            <a:endParaRPr lang="en-US" sz="2000" dirty="0">
              <a:latin typeface="Aptos" panose="020B0004020202020204" pitchFamily="34" charset="0"/>
              <a:cs typeface="Assistant" panose="00000500000000000000" pitchFamily="50" charset="-79"/>
            </a:endParaRPr>
          </a:p>
          <a:p>
            <a:pPr marL="0" indent="0">
              <a:buNone/>
            </a:pPr>
            <a:r>
              <a:rPr lang="en-US" sz="2000" dirty="0">
                <a:latin typeface="Aptos" panose="020B0004020202020204" pitchFamily="34" charset="0"/>
                <a:cs typeface="Assistant" panose="00000500000000000000" pitchFamily="50" charset="-79"/>
              </a:rPr>
              <a:t>5.     Steering Committee discussion (60 mins)</a:t>
            </a:r>
          </a:p>
          <a:p>
            <a:pPr marL="0" indent="0">
              <a:buNone/>
            </a:pPr>
            <a:endParaRPr lang="en-US" sz="2000" dirty="0">
              <a:latin typeface="Aptos" panose="020B0004020202020204" pitchFamily="34" charset="0"/>
              <a:cs typeface="Assistant" panose="00000500000000000000" pitchFamily="50" charset="-79"/>
            </a:endParaRPr>
          </a:p>
          <a:p>
            <a:pPr marL="0" indent="0">
              <a:buNone/>
            </a:pPr>
            <a:endParaRPr lang="en-US" sz="2000" dirty="0">
              <a:latin typeface="Aptos" panose="020B0004020202020204" pitchFamily="34" charset="0"/>
              <a:cs typeface="Assistant" panose="00000500000000000000" pitchFamily="50" charset="-79"/>
            </a:endParaRPr>
          </a:p>
          <a:p>
            <a:pPr marL="0" indent="0">
              <a:buNone/>
            </a:pPr>
            <a:r>
              <a:rPr lang="en-US" sz="2000" dirty="0">
                <a:latin typeface="Aptos" panose="020B0004020202020204" pitchFamily="34" charset="0"/>
                <a:cs typeface="Assistant" panose="00000500000000000000" pitchFamily="50" charset="-79"/>
              </a:rPr>
              <a:t>6.     Stakeholder input (30 mins)</a:t>
            </a:r>
          </a:p>
          <a:p>
            <a:pPr marL="0" indent="0">
              <a:buNone/>
            </a:pPr>
            <a:r>
              <a:rPr lang="en-US" sz="2000" dirty="0">
                <a:latin typeface="Aptos" panose="020B0004020202020204" pitchFamily="34" charset="0"/>
                <a:cs typeface="Assistant" panose="00000500000000000000" pitchFamily="50" charset="-79"/>
              </a:rPr>
              <a:t>7.     Additional Steering Committee discussion (30 mins)</a:t>
            </a:r>
            <a:endParaRPr lang="en-US" sz="2000" dirty="0">
              <a:highlight>
                <a:srgbClr val="FF0000"/>
              </a:highlight>
              <a:latin typeface="Aptos" panose="020B0004020202020204" pitchFamily="34" charset="0"/>
              <a:cs typeface="Assistant" panose="00000500000000000000" pitchFamily="50" charset="-79"/>
            </a:endParaRPr>
          </a:p>
          <a:p>
            <a:pPr marL="0" indent="0">
              <a:buNone/>
            </a:pPr>
            <a:r>
              <a:rPr lang="en-US" sz="2000" dirty="0">
                <a:latin typeface="Aptos" panose="020B0004020202020204" pitchFamily="34" charset="0"/>
                <a:cs typeface="Assistant" panose="00000500000000000000" pitchFamily="50" charset="-79"/>
              </a:rPr>
              <a:t>8.     Action Items &amp; Next Steps (20 mins)</a:t>
            </a:r>
          </a:p>
        </p:txBody>
      </p:sp>
      <p:sp>
        <p:nvSpPr>
          <p:cNvPr id="2" name="TextBox 1">
            <a:extLst>
              <a:ext uri="{FF2B5EF4-FFF2-40B4-BE49-F238E27FC236}">
                <a16:creationId xmlns:a16="http://schemas.microsoft.com/office/drawing/2014/main" id="{7115C7AC-C573-45C7-BFF6-307275BEBCB0}"/>
              </a:ext>
            </a:extLst>
          </p:cNvPr>
          <p:cNvSpPr txBox="1"/>
          <p:nvPr/>
        </p:nvSpPr>
        <p:spPr>
          <a:xfrm>
            <a:off x="8763000" y="5943600"/>
            <a:ext cx="304800" cy="369332"/>
          </a:xfrm>
          <a:prstGeom prst="rect">
            <a:avLst/>
          </a:prstGeom>
          <a:noFill/>
        </p:spPr>
        <p:txBody>
          <a:bodyPr wrap="square" rtlCol="0">
            <a:spAutoFit/>
          </a:bodyPr>
          <a:lstStyle/>
          <a:p>
            <a:fld id="{71746DD9-0941-4E74-9311-F69316DCA47C}" type="slidenum">
              <a:rPr lang="en-US" smtClean="0"/>
              <a:t>2</a:t>
            </a:fld>
            <a:endParaRPr lang="en-US" dirty="0"/>
          </a:p>
        </p:txBody>
      </p:sp>
      <p:grpSp>
        <p:nvGrpSpPr>
          <p:cNvPr id="5" name="Group 4">
            <a:extLst>
              <a:ext uri="{FF2B5EF4-FFF2-40B4-BE49-F238E27FC236}">
                <a16:creationId xmlns:a16="http://schemas.microsoft.com/office/drawing/2014/main" id="{3DB508CC-F997-07ED-ED80-770A0B69D29F}"/>
              </a:ext>
            </a:extLst>
          </p:cNvPr>
          <p:cNvGrpSpPr/>
          <p:nvPr/>
        </p:nvGrpSpPr>
        <p:grpSpPr>
          <a:xfrm>
            <a:off x="152400" y="2537963"/>
            <a:ext cx="8678811" cy="445001"/>
            <a:chOff x="232594" y="3228756"/>
            <a:chExt cx="8678811" cy="609600"/>
          </a:xfrm>
        </p:grpSpPr>
        <p:sp>
          <p:nvSpPr>
            <p:cNvPr id="3" name="Rectangle 2">
              <a:extLst>
                <a:ext uri="{FF2B5EF4-FFF2-40B4-BE49-F238E27FC236}">
                  <a16:creationId xmlns:a16="http://schemas.microsoft.com/office/drawing/2014/main" id="{836B0B34-3109-70AD-CC3E-75A367004050}"/>
                </a:ext>
              </a:extLst>
            </p:cNvPr>
            <p:cNvSpPr/>
            <p:nvPr/>
          </p:nvSpPr>
          <p:spPr>
            <a:xfrm>
              <a:off x="232594" y="3228756"/>
              <a:ext cx="8678811" cy="609600"/>
            </a:xfrm>
            <a:prstGeom prst="rect">
              <a:avLst/>
            </a:prstGeom>
            <a:solidFill>
              <a:schemeClr val="tx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A012A4BE-9FF8-293D-59F2-EEFA6CA54C8F}"/>
                </a:ext>
              </a:extLst>
            </p:cNvPr>
            <p:cNvSpPr txBox="1"/>
            <p:nvPr/>
          </p:nvSpPr>
          <p:spPr>
            <a:xfrm>
              <a:off x="232594" y="3241169"/>
              <a:ext cx="8678810" cy="548105"/>
            </a:xfrm>
            <a:prstGeom prst="rect">
              <a:avLst/>
            </a:prstGeom>
            <a:noFill/>
          </p:spPr>
          <p:txBody>
            <a:bodyPr wrap="square" rtlCol="0">
              <a:spAutoFit/>
            </a:bodyPr>
            <a:lstStyle/>
            <a:p>
              <a:pPr algn="ctr"/>
              <a:r>
                <a:rPr lang="en-US" sz="2000" b="1" dirty="0">
                  <a:solidFill>
                    <a:schemeClr val="bg1"/>
                  </a:solidFill>
                  <a:latin typeface="Aptos" panose="020B0004020202020204" pitchFamily="34" charset="0"/>
                  <a:cs typeface="Assistant" panose="00000500000000000000" pitchFamily="50" charset="-79"/>
                </a:rPr>
                <a:t>BREAK (5 mins)</a:t>
              </a:r>
            </a:p>
          </p:txBody>
        </p:sp>
      </p:grpSp>
      <p:grpSp>
        <p:nvGrpSpPr>
          <p:cNvPr id="6" name="Group 5">
            <a:extLst>
              <a:ext uri="{FF2B5EF4-FFF2-40B4-BE49-F238E27FC236}">
                <a16:creationId xmlns:a16="http://schemas.microsoft.com/office/drawing/2014/main" id="{9E52F85D-2BBA-AB01-32CA-AB299C01A37B}"/>
              </a:ext>
            </a:extLst>
          </p:cNvPr>
          <p:cNvGrpSpPr/>
          <p:nvPr/>
        </p:nvGrpSpPr>
        <p:grpSpPr>
          <a:xfrm>
            <a:off x="152399" y="3723849"/>
            <a:ext cx="8678811" cy="445001"/>
            <a:chOff x="232594" y="3228756"/>
            <a:chExt cx="8678811" cy="609600"/>
          </a:xfrm>
        </p:grpSpPr>
        <p:sp>
          <p:nvSpPr>
            <p:cNvPr id="9" name="Rectangle 8">
              <a:extLst>
                <a:ext uri="{FF2B5EF4-FFF2-40B4-BE49-F238E27FC236}">
                  <a16:creationId xmlns:a16="http://schemas.microsoft.com/office/drawing/2014/main" id="{92885CFF-BD07-6099-0FE7-7683D7B7C9EF}"/>
                </a:ext>
              </a:extLst>
            </p:cNvPr>
            <p:cNvSpPr/>
            <p:nvPr/>
          </p:nvSpPr>
          <p:spPr>
            <a:xfrm>
              <a:off x="232594" y="3228756"/>
              <a:ext cx="8678811" cy="609600"/>
            </a:xfrm>
            <a:prstGeom prst="rect">
              <a:avLst/>
            </a:prstGeom>
            <a:solidFill>
              <a:schemeClr val="tx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6858E558-36A2-85E6-EE22-B84DFEC40C58}"/>
                </a:ext>
              </a:extLst>
            </p:cNvPr>
            <p:cNvSpPr txBox="1"/>
            <p:nvPr/>
          </p:nvSpPr>
          <p:spPr>
            <a:xfrm>
              <a:off x="232594" y="3241168"/>
              <a:ext cx="8678810" cy="400110"/>
            </a:xfrm>
            <a:prstGeom prst="rect">
              <a:avLst/>
            </a:prstGeom>
            <a:noFill/>
          </p:spPr>
          <p:txBody>
            <a:bodyPr wrap="square" rtlCol="0">
              <a:spAutoFit/>
            </a:bodyPr>
            <a:lstStyle/>
            <a:p>
              <a:pPr algn="ctr"/>
              <a:r>
                <a:rPr lang="en-US" sz="2000" b="1" dirty="0">
                  <a:solidFill>
                    <a:schemeClr val="bg1"/>
                  </a:solidFill>
                  <a:latin typeface="Aptos" panose="020B0004020202020204" pitchFamily="34" charset="0"/>
                  <a:cs typeface="Assistant" panose="00000500000000000000" pitchFamily="50" charset="-79"/>
                </a:rPr>
                <a:t>BREAK (10 mins)</a:t>
              </a:r>
            </a:p>
          </p:txBody>
        </p:sp>
      </p:grpSp>
    </p:spTree>
    <p:extLst>
      <p:ext uri="{BB962C8B-B14F-4D97-AF65-F5344CB8AC3E}">
        <p14:creationId xmlns:p14="http://schemas.microsoft.com/office/powerpoint/2010/main" val="36885712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F9449-953B-1450-60F1-33E10EA858ED}"/>
              </a:ext>
            </a:extLst>
          </p:cNvPr>
          <p:cNvSpPr>
            <a:spLocks noGrp="1"/>
          </p:cNvSpPr>
          <p:nvPr>
            <p:ph type="title"/>
          </p:nvPr>
        </p:nvSpPr>
        <p:spPr>
          <a:xfrm>
            <a:off x="304800" y="2305050"/>
            <a:ext cx="8610600" cy="1143000"/>
          </a:xfrm>
        </p:spPr>
        <p:txBody>
          <a:bodyPr>
            <a:noAutofit/>
          </a:bodyPr>
          <a:lstStyle/>
          <a:p>
            <a:r>
              <a:rPr lang="en-US" sz="3200"/>
              <a:t>Tasks Assigned to the Technical Committee</a:t>
            </a:r>
          </a:p>
        </p:txBody>
      </p:sp>
    </p:spTree>
    <p:extLst>
      <p:ext uri="{BB962C8B-B14F-4D97-AF65-F5344CB8AC3E}">
        <p14:creationId xmlns:p14="http://schemas.microsoft.com/office/powerpoint/2010/main" val="23257936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F7AD111E-5972-4416-BF95-18239ACD4142}"/>
              </a:ext>
            </a:extLst>
          </p:cNvPr>
          <p:cNvSpPr>
            <a:spLocks noGrp="1"/>
          </p:cNvSpPr>
          <p:nvPr>
            <p:ph idx="1"/>
          </p:nvPr>
        </p:nvSpPr>
        <p:spPr>
          <a:xfrm>
            <a:off x="1" y="84667"/>
            <a:ext cx="9143999" cy="5415655"/>
          </a:xfrm>
        </p:spPr>
        <p:txBody>
          <a:bodyPr/>
          <a:lstStyle/>
          <a:p>
            <a:pPr marL="0" marR="0" indent="0">
              <a:spcBef>
                <a:spcPts val="0"/>
              </a:spcBef>
              <a:spcAft>
                <a:spcPts val="0"/>
              </a:spcAft>
              <a:buNone/>
            </a:pPr>
            <a:r>
              <a:rPr lang="en-US" sz="2400" b="1" u="sng" dirty="0">
                <a:effectLst/>
                <a:ea typeface="Times New Roman" panose="02020603050405020304" pitchFamily="18" charset="0"/>
                <a:cs typeface="Times New Roman" panose="02020603050405020304" pitchFamily="18" charset="0"/>
              </a:rPr>
              <a:t>A. Low Impact Development (LID)</a:t>
            </a:r>
          </a:p>
          <a:p>
            <a:pPr marL="0" marR="0" indent="0">
              <a:spcBef>
                <a:spcPts val="0"/>
              </a:spcBef>
              <a:spcAft>
                <a:spcPts val="0"/>
              </a:spcAft>
              <a:buNone/>
            </a:pPr>
            <a:endParaRPr lang="en-US" sz="1550" u="sng" dirty="0">
              <a:effectLst/>
              <a:ea typeface="Times New Roman" panose="02020603050405020304" pitchFamily="18" charset="0"/>
              <a:cs typeface="Times New Roman" panose="02020603050405020304" pitchFamily="18" charset="0"/>
            </a:endParaRPr>
          </a:p>
          <a:p>
            <a:pPr marL="1143000" marR="0" lvl="2" indent="-228600">
              <a:spcBef>
                <a:spcPts val="0"/>
              </a:spcBef>
              <a:spcAft>
                <a:spcPts val="0"/>
              </a:spcAft>
              <a:buFont typeface="+mj-lt"/>
              <a:buAutoNum type="romanLcPeriod"/>
            </a:pPr>
            <a:r>
              <a:rPr lang="en-US" dirty="0">
                <a:effectLst/>
                <a:ea typeface="Times New Roman" panose="02020603050405020304" pitchFamily="18" charset="0"/>
                <a:cs typeface="Times New Roman" panose="02020603050405020304" pitchFamily="18" charset="0"/>
              </a:rPr>
              <a:t>Clarify in the language that the goal is specifically to minimize impacts.</a:t>
            </a:r>
          </a:p>
          <a:p>
            <a:pPr marL="914400" marR="0" lvl="2" indent="0">
              <a:spcBef>
                <a:spcPts val="0"/>
              </a:spcBef>
              <a:spcAft>
                <a:spcPts val="0"/>
              </a:spcAft>
              <a:buNone/>
            </a:pPr>
            <a:endParaRPr lang="en-US" dirty="0">
              <a:effectLst/>
              <a:ea typeface="Times New Roman" panose="02020603050405020304" pitchFamily="18" charset="0"/>
              <a:cs typeface="Times New Roman" panose="02020603050405020304" pitchFamily="18" charset="0"/>
            </a:endParaRPr>
          </a:p>
          <a:p>
            <a:pPr marL="914400" marR="0" lvl="2" indent="0">
              <a:spcBef>
                <a:spcPts val="0"/>
              </a:spcBef>
              <a:spcAft>
                <a:spcPts val="0"/>
              </a:spcAft>
              <a:buNone/>
            </a:pPr>
            <a:r>
              <a:rPr lang="en-US" dirty="0">
                <a:effectLst/>
                <a:ea typeface="Times New Roman" panose="02020603050405020304" pitchFamily="18" charset="0"/>
                <a:cs typeface="Times New Roman" panose="02020603050405020304" pitchFamily="18" charset="0"/>
              </a:rPr>
              <a:t>ii. Decipher between threatened and sensitive watersheds.</a:t>
            </a:r>
          </a:p>
          <a:p>
            <a:pPr marL="914400" marR="0" lvl="2" indent="0">
              <a:spcBef>
                <a:spcPts val="0"/>
              </a:spcBef>
              <a:spcAft>
                <a:spcPts val="0"/>
              </a:spcAft>
              <a:buNone/>
            </a:pPr>
            <a:endParaRPr lang="en-US" dirty="0">
              <a:effectLst/>
              <a:ea typeface="Times New Roman" panose="02020603050405020304" pitchFamily="18" charset="0"/>
              <a:cs typeface="Times New Roman" panose="02020603050405020304" pitchFamily="18" charset="0"/>
            </a:endParaRPr>
          </a:p>
          <a:p>
            <a:pPr marL="914400" marR="0" lvl="2" indent="0">
              <a:spcBef>
                <a:spcPts val="0"/>
              </a:spcBef>
              <a:spcAft>
                <a:spcPts val="0"/>
              </a:spcAft>
              <a:buNone/>
            </a:pPr>
            <a:r>
              <a:rPr lang="en-US" dirty="0">
                <a:effectLst/>
                <a:ea typeface="Times New Roman" panose="02020603050405020304" pitchFamily="18" charset="0"/>
                <a:cs typeface="Times New Roman" panose="02020603050405020304" pitchFamily="18" charset="0"/>
              </a:rPr>
              <a:t>iii. Define low maintenance vegetation and consider – low maintenance to who?</a:t>
            </a:r>
          </a:p>
          <a:p>
            <a:pPr marL="914400" marR="0" lvl="2" indent="0">
              <a:spcBef>
                <a:spcPts val="0"/>
              </a:spcBef>
              <a:spcAft>
                <a:spcPts val="0"/>
              </a:spcAft>
              <a:buNone/>
            </a:pPr>
            <a:endParaRPr lang="en-US" dirty="0">
              <a:effectLst/>
              <a:ea typeface="Times New Roman" panose="02020603050405020304" pitchFamily="18" charset="0"/>
              <a:cs typeface="Times New Roman" panose="02020603050405020304" pitchFamily="18" charset="0"/>
            </a:endParaRPr>
          </a:p>
          <a:p>
            <a:pPr marL="914400" marR="0" lvl="2" indent="0">
              <a:spcBef>
                <a:spcPts val="0"/>
              </a:spcBef>
              <a:spcAft>
                <a:spcPts val="0"/>
              </a:spcAft>
              <a:buNone/>
            </a:pPr>
            <a:r>
              <a:rPr lang="en-US" dirty="0">
                <a:effectLst/>
                <a:ea typeface="Times New Roman" panose="02020603050405020304" pitchFamily="18" charset="0"/>
                <a:cs typeface="Times New Roman" panose="02020603050405020304" pitchFamily="18" charset="0"/>
              </a:rPr>
              <a:t>iv. Specify requirements based on different applications*. </a:t>
            </a:r>
          </a:p>
          <a:p>
            <a:pPr marL="1428750" marR="0" lvl="2" indent="-514350">
              <a:spcBef>
                <a:spcPts val="0"/>
              </a:spcBef>
              <a:spcAft>
                <a:spcPts val="0"/>
              </a:spcAft>
              <a:buAutoNum type="romanLcPeriod" startAt="4"/>
            </a:pPr>
            <a:endParaRPr lang="en-US" dirty="0">
              <a:ea typeface="Times New Roman" panose="02020603050405020304" pitchFamily="18" charset="0"/>
              <a:cs typeface="Times New Roman" panose="02020603050405020304" pitchFamily="18" charset="0"/>
            </a:endParaRPr>
          </a:p>
          <a:p>
            <a:pPr marL="914400" marR="0" lvl="2" indent="0">
              <a:spcBef>
                <a:spcPts val="0"/>
              </a:spcBef>
              <a:spcAft>
                <a:spcPts val="0"/>
              </a:spcAft>
              <a:buNone/>
            </a:pPr>
            <a:r>
              <a:rPr lang="en-US" dirty="0">
                <a:effectLst/>
                <a:ea typeface="Times New Roman" panose="02020603050405020304" pitchFamily="18" charset="0"/>
                <a:cs typeface="Times New Roman" panose="02020603050405020304" pitchFamily="18" charset="0"/>
              </a:rPr>
              <a:t>v.  Develop a framework for testing the rule changes under different scenarios</a:t>
            </a:r>
            <a:r>
              <a:rPr lang="en-US" dirty="0">
                <a:ea typeface="Times New Roman" panose="02020603050405020304" pitchFamily="18" charset="0"/>
                <a:cs typeface="Times New Roman" panose="02020603050405020304" pitchFamily="18" charset="0"/>
              </a:rPr>
              <a:t>**.</a:t>
            </a:r>
            <a:endParaRPr lang="en-US" dirty="0">
              <a:effectLst/>
              <a:ea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7115C7AC-C573-45C7-BFF6-307275BEBCB0}"/>
              </a:ext>
            </a:extLst>
          </p:cNvPr>
          <p:cNvSpPr txBox="1"/>
          <p:nvPr/>
        </p:nvSpPr>
        <p:spPr>
          <a:xfrm>
            <a:off x="8763000" y="5943600"/>
            <a:ext cx="304800" cy="369332"/>
          </a:xfrm>
          <a:prstGeom prst="rect">
            <a:avLst/>
          </a:prstGeom>
          <a:noFill/>
        </p:spPr>
        <p:txBody>
          <a:bodyPr wrap="square" rtlCol="0">
            <a:spAutoFit/>
          </a:bodyPr>
          <a:lstStyle/>
          <a:p>
            <a:fld id="{71746DD9-0941-4E74-9311-F69316DCA47C}" type="slidenum">
              <a:rPr lang="en-US" smtClean="0"/>
              <a:t>21</a:t>
            </a:fld>
            <a:endParaRPr lang="en-US"/>
          </a:p>
        </p:txBody>
      </p:sp>
      <p:sp>
        <p:nvSpPr>
          <p:cNvPr id="3" name="TextBox 2">
            <a:extLst>
              <a:ext uri="{FF2B5EF4-FFF2-40B4-BE49-F238E27FC236}">
                <a16:creationId xmlns:a16="http://schemas.microsoft.com/office/drawing/2014/main" id="{0AB152AC-2C7F-14BE-A43F-C293E01B56ED}"/>
              </a:ext>
            </a:extLst>
          </p:cNvPr>
          <p:cNvSpPr txBox="1"/>
          <p:nvPr/>
        </p:nvSpPr>
        <p:spPr>
          <a:xfrm>
            <a:off x="-1" y="5451157"/>
            <a:ext cx="9144000" cy="677108"/>
          </a:xfrm>
          <a:prstGeom prst="rect">
            <a:avLst/>
          </a:prstGeom>
          <a:noFill/>
        </p:spPr>
        <p:txBody>
          <a:bodyPr wrap="square" rtlCol="0">
            <a:spAutoFit/>
          </a:bodyPr>
          <a:lstStyle/>
          <a:p>
            <a:r>
              <a:rPr lang="en-US" sz="1200" dirty="0"/>
              <a:t>*: Development vs redevelopment; </a:t>
            </a:r>
            <a:r>
              <a:rPr lang="en-US" sz="1200" dirty="0">
                <a:cs typeface="Times New Roman" panose="02020603050405020304" pitchFamily="18" charset="0"/>
              </a:rPr>
              <a:t>s</a:t>
            </a:r>
            <a:r>
              <a:rPr lang="en-US" sz="1200" dirty="0">
                <a:effectLst/>
                <a:ea typeface="Times New Roman" panose="02020603050405020304" pitchFamily="18" charset="0"/>
                <a:cs typeface="Times New Roman" panose="02020603050405020304" pitchFamily="18" charset="0"/>
              </a:rPr>
              <a:t>tream class; sensitive vs. threatened; pollutants of concern; rural vs. urban; population type/resource access</a:t>
            </a:r>
          </a:p>
          <a:p>
            <a:r>
              <a:rPr lang="en-US" sz="1200" dirty="0">
                <a:ea typeface="Times New Roman" panose="02020603050405020304" pitchFamily="18" charset="0"/>
                <a:cs typeface="Times New Roman" panose="02020603050405020304" pitchFamily="18" charset="0"/>
              </a:rPr>
              <a:t>**: Project description </a:t>
            </a:r>
            <a:r>
              <a:rPr lang="en-US" sz="1200" dirty="0">
                <a:ea typeface="Times New Roman" panose="02020603050405020304" pitchFamily="18" charset="0"/>
                <a:cs typeface="Times New Roman" panose="02020603050405020304" pitchFamily="18" charset="0"/>
                <a:sym typeface="Wingdings" panose="05000000000000000000" pitchFamily="2" charset="2"/>
              </a:rPr>
              <a:t> size, new development vs. redevelopment; project description/impact characteristics; cost</a:t>
            </a:r>
            <a:endParaRPr lang="en-US" sz="1200" dirty="0">
              <a:effectLst/>
              <a:ea typeface="Times New Roman" panose="02020603050405020304" pitchFamily="18" charset="0"/>
              <a:cs typeface="Times New Roman" panose="02020603050405020304" pitchFamily="18" charset="0"/>
            </a:endParaRPr>
          </a:p>
          <a:p>
            <a:endParaRPr lang="en-US" sz="1400" dirty="0"/>
          </a:p>
        </p:txBody>
      </p:sp>
    </p:spTree>
    <p:extLst>
      <p:ext uri="{BB962C8B-B14F-4D97-AF65-F5344CB8AC3E}">
        <p14:creationId xmlns:p14="http://schemas.microsoft.com/office/powerpoint/2010/main" val="34795378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F7AD111E-5972-4416-BF95-18239ACD4142}"/>
              </a:ext>
            </a:extLst>
          </p:cNvPr>
          <p:cNvSpPr>
            <a:spLocks noGrp="1"/>
          </p:cNvSpPr>
          <p:nvPr>
            <p:ph idx="1"/>
          </p:nvPr>
        </p:nvSpPr>
        <p:spPr>
          <a:xfrm>
            <a:off x="0" y="399198"/>
            <a:ext cx="9144000" cy="5699760"/>
          </a:xfrm>
        </p:spPr>
        <p:txBody>
          <a:bodyPr/>
          <a:lstStyle/>
          <a:p>
            <a:pPr marL="0" marR="0" indent="0">
              <a:spcBef>
                <a:spcPts val="0"/>
              </a:spcBef>
              <a:spcAft>
                <a:spcPts val="0"/>
              </a:spcAft>
              <a:buNone/>
            </a:pPr>
            <a:r>
              <a:rPr lang="en-US" sz="2400" b="1" u="sng" dirty="0">
                <a:cs typeface="Times New Roman" panose="02020603050405020304" pitchFamily="18" charset="0"/>
              </a:rPr>
              <a:t>B. Flooding</a:t>
            </a:r>
            <a:r>
              <a:rPr lang="en-US" sz="1800" u="sng" dirty="0">
                <a:effectLst/>
                <a:ea typeface="Times New Roman" panose="02020603050405020304" pitchFamily="18" charset="0"/>
                <a:cs typeface="Times New Roman" panose="02020603050405020304" pitchFamily="18" charset="0"/>
              </a:rPr>
              <a:t> </a:t>
            </a:r>
          </a:p>
          <a:p>
            <a:pPr marL="0" marR="0" indent="0">
              <a:spcBef>
                <a:spcPts val="0"/>
              </a:spcBef>
              <a:spcAft>
                <a:spcPts val="0"/>
              </a:spcAft>
              <a:buNone/>
            </a:pPr>
            <a:endParaRPr lang="en-US" sz="1800" dirty="0">
              <a:effectLst/>
              <a:ea typeface="Times New Roman" panose="02020603050405020304" pitchFamily="18" charset="0"/>
              <a:cs typeface="Times New Roman" panose="02020603050405020304" pitchFamily="18" charset="0"/>
            </a:endParaRPr>
          </a:p>
          <a:p>
            <a:pPr marL="1143000" marR="0" lvl="2" indent="-228600">
              <a:spcBef>
                <a:spcPts val="0"/>
              </a:spcBef>
              <a:spcAft>
                <a:spcPts val="0"/>
              </a:spcAft>
              <a:buFont typeface="+mj-lt"/>
              <a:buAutoNum type="romanLcPeriod"/>
              <a:tabLst>
                <a:tab pos="1257300" algn="l"/>
              </a:tabLst>
            </a:pPr>
            <a:r>
              <a:rPr lang="en-US" dirty="0">
                <a:effectLst/>
                <a:ea typeface="Times New Roman" panose="02020603050405020304" pitchFamily="18" charset="0"/>
                <a:cs typeface="Times New Roman" panose="02020603050405020304" pitchFamily="18" charset="0"/>
              </a:rPr>
              <a:t>Decide on which source to use for precipitation data.</a:t>
            </a:r>
          </a:p>
          <a:p>
            <a:pPr marL="914400" marR="0" lvl="2" indent="0">
              <a:spcBef>
                <a:spcPts val="0"/>
              </a:spcBef>
              <a:spcAft>
                <a:spcPts val="0"/>
              </a:spcAft>
              <a:buNone/>
              <a:tabLst>
                <a:tab pos="1257300" algn="l"/>
              </a:tabLst>
            </a:pPr>
            <a:endParaRPr lang="en-US" dirty="0">
              <a:effectLst/>
              <a:ea typeface="Times New Roman" panose="02020603050405020304" pitchFamily="18" charset="0"/>
              <a:cs typeface="Times New Roman" panose="02020603050405020304" pitchFamily="18" charset="0"/>
            </a:endParaRPr>
          </a:p>
          <a:p>
            <a:pPr marL="914400" marR="0" lvl="2" indent="0">
              <a:spcBef>
                <a:spcPts val="0"/>
              </a:spcBef>
              <a:spcAft>
                <a:spcPts val="0"/>
              </a:spcAft>
              <a:buNone/>
              <a:tabLst>
                <a:tab pos="1257300" algn="l"/>
              </a:tabLst>
            </a:pPr>
            <a:r>
              <a:rPr lang="en-US" dirty="0">
                <a:effectLst/>
                <a:ea typeface="Times New Roman" panose="02020603050405020304" pitchFamily="18" charset="0"/>
                <a:cs typeface="Times New Roman" panose="02020603050405020304" pitchFamily="18" charset="0"/>
              </a:rPr>
              <a:t>ii. Determine the uncertainty that persists after changes are made and decide how this will be dealt with. </a:t>
            </a:r>
          </a:p>
          <a:p>
            <a:pPr marL="1600200" marR="0" lvl="3" indent="-228600">
              <a:spcBef>
                <a:spcPts val="0"/>
              </a:spcBef>
              <a:spcAft>
                <a:spcPts val="0"/>
              </a:spcAft>
              <a:buFont typeface="+mj-lt"/>
              <a:buAutoNum type="arabicPeriod"/>
              <a:tabLst>
                <a:tab pos="1257300" algn="l"/>
              </a:tabLst>
            </a:pPr>
            <a:r>
              <a:rPr lang="en-US" dirty="0">
                <a:effectLst/>
                <a:ea typeface="Times New Roman" panose="02020603050405020304" pitchFamily="18" charset="0"/>
                <a:cs typeface="Times New Roman" panose="02020603050405020304" pitchFamily="18" charset="0"/>
              </a:rPr>
              <a:t>This goes along with testing the standard after changes are made by running it through scenarios, similar to LID standard.</a:t>
            </a:r>
          </a:p>
          <a:p>
            <a:pPr marL="1371600" marR="0" lvl="3" indent="0">
              <a:spcBef>
                <a:spcPts val="0"/>
              </a:spcBef>
              <a:spcAft>
                <a:spcPts val="0"/>
              </a:spcAft>
              <a:buNone/>
              <a:tabLst>
                <a:tab pos="1257300" algn="l"/>
              </a:tabLst>
            </a:pPr>
            <a:endParaRPr lang="en-US" dirty="0">
              <a:effectLst/>
              <a:ea typeface="Times New Roman" panose="02020603050405020304" pitchFamily="18" charset="0"/>
              <a:cs typeface="Times New Roman" panose="02020603050405020304" pitchFamily="18" charset="0"/>
            </a:endParaRPr>
          </a:p>
          <a:p>
            <a:pPr marL="914400" marR="0" lvl="2" indent="0">
              <a:spcBef>
                <a:spcPts val="0"/>
              </a:spcBef>
              <a:spcAft>
                <a:spcPts val="0"/>
              </a:spcAft>
              <a:buNone/>
              <a:tabLst>
                <a:tab pos="1257300" algn="l"/>
              </a:tabLst>
            </a:pPr>
            <a:r>
              <a:rPr lang="en-US" dirty="0">
                <a:effectLst/>
                <a:ea typeface="Times New Roman" panose="02020603050405020304" pitchFamily="18" charset="0"/>
                <a:cs typeface="Times New Roman" panose="02020603050405020304" pitchFamily="18" charset="0"/>
              </a:rPr>
              <a:t>iii. Define DEP scope and consider how this can be framed around a watershed-wide perspective as opposed to project site specific view. Consider how regulations from other agencies and municipalities impact this. </a:t>
            </a:r>
          </a:p>
          <a:p>
            <a:pPr marL="914400" marR="0" lvl="2" indent="0">
              <a:spcBef>
                <a:spcPts val="0"/>
              </a:spcBef>
              <a:spcAft>
                <a:spcPts val="0"/>
              </a:spcAft>
              <a:buNone/>
              <a:tabLst>
                <a:tab pos="1257300" algn="l"/>
              </a:tabLst>
            </a:pPr>
            <a:endParaRPr lang="en-US" dirty="0">
              <a:effectLst/>
              <a:ea typeface="Times New Roman" panose="02020603050405020304" pitchFamily="18" charset="0"/>
              <a:cs typeface="Times New Roman" panose="02020603050405020304" pitchFamily="18" charset="0"/>
            </a:endParaRPr>
          </a:p>
          <a:p>
            <a:pPr marL="914400" marR="0" lvl="2" indent="0">
              <a:spcBef>
                <a:spcPts val="0"/>
              </a:spcBef>
              <a:spcAft>
                <a:spcPts val="0"/>
              </a:spcAft>
              <a:buNone/>
              <a:tabLst>
                <a:tab pos="1257300" algn="l"/>
              </a:tabLst>
            </a:pPr>
            <a:r>
              <a:rPr lang="en-US" dirty="0">
                <a:effectLst/>
                <a:ea typeface="Times New Roman" panose="02020603050405020304" pitchFamily="18" charset="0"/>
                <a:cs typeface="Times New Roman" panose="02020603050405020304" pitchFamily="18" charset="0"/>
              </a:rPr>
              <a:t>iv. Specify flood requirements based on stream risk/classifications (similar to LID TC task)</a:t>
            </a:r>
          </a:p>
        </p:txBody>
      </p:sp>
      <p:sp>
        <p:nvSpPr>
          <p:cNvPr id="2" name="TextBox 1">
            <a:extLst>
              <a:ext uri="{FF2B5EF4-FFF2-40B4-BE49-F238E27FC236}">
                <a16:creationId xmlns:a16="http://schemas.microsoft.com/office/drawing/2014/main" id="{7115C7AC-C573-45C7-BFF6-307275BEBCB0}"/>
              </a:ext>
            </a:extLst>
          </p:cNvPr>
          <p:cNvSpPr txBox="1"/>
          <p:nvPr/>
        </p:nvSpPr>
        <p:spPr>
          <a:xfrm>
            <a:off x="8763000" y="5943600"/>
            <a:ext cx="304800" cy="369332"/>
          </a:xfrm>
          <a:prstGeom prst="rect">
            <a:avLst/>
          </a:prstGeom>
          <a:noFill/>
        </p:spPr>
        <p:txBody>
          <a:bodyPr wrap="square" rtlCol="0">
            <a:spAutoFit/>
          </a:bodyPr>
          <a:lstStyle/>
          <a:p>
            <a:fld id="{71746DD9-0941-4E74-9311-F69316DCA47C}" type="slidenum">
              <a:rPr lang="en-US" smtClean="0"/>
              <a:t>22</a:t>
            </a:fld>
            <a:endParaRPr lang="en-US"/>
          </a:p>
        </p:txBody>
      </p:sp>
    </p:spTree>
    <p:extLst>
      <p:ext uri="{BB962C8B-B14F-4D97-AF65-F5344CB8AC3E}">
        <p14:creationId xmlns:p14="http://schemas.microsoft.com/office/powerpoint/2010/main" val="4826787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F7AD111E-5972-4416-BF95-18239ACD4142}"/>
              </a:ext>
            </a:extLst>
          </p:cNvPr>
          <p:cNvSpPr>
            <a:spLocks noGrp="1"/>
          </p:cNvSpPr>
          <p:nvPr>
            <p:ph idx="1"/>
          </p:nvPr>
        </p:nvSpPr>
        <p:spPr>
          <a:xfrm>
            <a:off x="76200" y="399198"/>
            <a:ext cx="8898467" cy="5699760"/>
          </a:xfrm>
        </p:spPr>
        <p:txBody>
          <a:bodyPr/>
          <a:lstStyle/>
          <a:p>
            <a:pPr marL="0" marR="0" indent="0">
              <a:spcBef>
                <a:spcPts val="0"/>
              </a:spcBef>
              <a:spcAft>
                <a:spcPts val="0"/>
              </a:spcAft>
              <a:buNone/>
            </a:pPr>
            <a:r>
              <a:rPr lang="en-US" sz="2400" b="1" u="sng" dirty="0">
                <a:cs typeface="Times New Roman" panose="02020603050405020304" pitchFamily="18" charset="0"/>
              </a:rPr>
              <a:t>C. Other</a:t>
            </a:r>
            <a:r>
              <a:rPr lang="en-US" sz="1800" u="sng" dirty="0">
                <a:effectLst/>
                <a:ea typeface="Times New Roman" panose="02020603050405020304" pitchFamily="18" charset="0"/>
                <a:cs typeface="Times New Roman" panose="02020603050405020304" pitchFamily="18" charset="0"/>
              </a:rPr>
              <a:t> </a:t>
            </a:r>
          </a:p>
          <a:p>
            <a:pPr marL="0" marR="0" indent="0">
              <a:spcBef>
                <a:spcPts val="0"/>
              </a:spcBef>
              <a:spcAft>
                <a:spcPts val="0"/>
              </a:spcAft>
              <a:buNone/>
            </a:pPr>
            <a:endParaRPr lang="en-US" sz="1800" dirty="0">
              <a:effectLst/>
              <a:ea typeface="Times New Roman" panose="02020603050405020304" pitchFamily="18" charset="0"/>
              <a:cs typeface="Times New Roman" panose="02020603050405020304" pitchFamily="18" charset="0"/>
            </a:endParaRPr>
          </a:p>
          <a:p>
            <a:pPr marL="1143000" marR="0" lvl="2" indent="-228600">
              <a:spcBef>
                <a:spcPts val="0"/>
              </a:spcBef>
              <a:spcAft>
                <a:spcPts val="0"/>
              </a:spcAft>
              <a:buFont typeface="+mj-lt"/>
              <a:buAutoNum type="romanLcPeriod"/>
              <a:tabLst>
                <a:tab pos="1257300" algn="l"/>
              </a:tabLst>
            </a:pPr>
            <a:r>
              <a:rPr lang="en-US" dirty="0">
                <a:effectLst/>
                <a:ea typeface="Times New Roman" panose="02020603050405020304" pitchFamily="18" charset="0"/>
                <a:cs typeface="Times New Roman" panose="02020603050405020304" pitchFamily="18" charset="0"/>
              </a:rPr>
              <a:t>Clarify language to ensure standards can be understood by less technical audiences.</a:t>
            </a:r>
          </a:p>
          <a:p>
            <a:pPr marL="1143000" marR="0" lvl="2" indent="-228600">
              <a:spcBef>
                <a:spcPts val="0"/>
              </a:spcBef>
              <a:spcAft>
                <a:spcPts val="0"/>
              </a:spcAft>
              <a:buFont typeface="+mj-lt"/>
              <a:buAutoNum type="romanLcPeriod"/>
              <a:tabLst>
                <a:tab pos="1257300" algn="l"/>
              </a:tabLst>
            </a:pPr>
            <a:endParaRPr lang="en-US" dirty="0">
              <a:ea typeface="Times New Roman" panose="02020603050405020304" pitchFamily="18" charset="0"/>
              <a:cs typeface="Times New Roman" panose="02020603050405020304" pitchFamily="18" charset="0"/>
            </a:endParaRPr>
          </a:p>
          <a:p>
            <a:pPr marL="1143000" marR="0" lvl="2" indent="-228600">
              <a:spcBef>
                <a:spcPts val="0"/>
              </a:spcBef>
              <a:spcAft>
                <a:spcPts val="0"/>
              </a:spcAft>
              <a:buFont typeface="+mj-lt"/>
              <a:buAutoNum type="romanLcPeriod"/>
              <a:tabLst>
                <a:tab pos="1257300" algn="l"/>
              </a:tabLst>
            </a:pPr>
            <a:r>
              <a:rPr lang="en-US" dirty="0">
                <a:effectLst/>
                <a:ea typeface="Times New Roman" panose="02020603050405020304" pitchFamily="18" charset="0"/>
                <a:cs typeface="Times New Roman" panose="02020603050405020304" pitchFamily="18" charset="0"/>
              </a:rPr>
              <a:t>Ensure proper education of changes made (this is a task related to all Ch500 changes made, not just flooding standard).</a:t>
            </a:r>
          </a:p>
          <a:p>
            <a:pPr marL="914400" marR="0" lvl="2" indent="0">
              <a:spcBef>
                <a:spcPts val="0"/>
              </a:spcBef>
              <a:spcAft>
                <a:spcPts val="0"/>
              </a:spcAft>
              <a:buNone/>
              <a:tabLst>
                <a:tab pos="1257300" algn="l"/>
              </a:tabLst>
            </a:pPr>
            <a:endParaRPr lang="en-US" dirty="0">
              <a:ea typeface="Times New Roman" panose="02020603050405020304" pitchFamily="18" charset="0"/>
              <a:cs typeface="Times New Roman" panose="02020603050405020304" pitchFamily="18" charset="0"/>
            </a:endParaRPr>
          </a:p>
          <a:p>
            <a:pPr marL="914400" marR="0" lvl="2" indent="0">
              <a:spcBef>
                <a:spcPts val="0"/>
              </a:spcBef>
              <a:spcAft>
                <a:spcPts val="0"/>
              </a:spcAft>
              <a:buNone/>
              <a:tabLst>
                <a:tab pos="1257300" algn="l"/>
              </a:tabLst>
            </a:pPr>
            <a:r>
              <a:rPr lang="en-US" dirty="0">
                <a:ea typeface="Times New Roman" panose="02020603050405020304" pitchFamily="18" charset="0"/>
                <a:cs typeface="Times New Roman" panose="02020603050405020304" pitchFamily="18" charset="0"/>
              </a:rPr>
              <a:t>iii. How to incorporate Environmental Justice? </a:t>
            </a:r>
            <a:endParaRPr lang="en-US" dirty="0">
              <a:effectLst/>
              <a:highlight>
                <a:srgbClr val="FFFF00"/>
              </a:highlight>
              <a:ea typeface="Times New Roman" panose="02020603050405020304" pitchFamily="18" charset="0"/>
              <a:cs typeface="Times New Roman" panose="02020603050405020304" pitchFamily="18" charset="0"/>
            </a:endParaRPr>
          </a:p>
          <a:p>
            <a:pPr marL="1143000" marR="0" lvl="2" indent="-228600">
              <a:spcBef>
                <a:spcPts val="0"/>
              </a:spcBef>
              <a:spcAft>
                <a:spcPts val="0"/>
              </a:spcAft>
              <a:buFont typeface="+mj-lt"/>
              <a:buAutoNum type="romanLcPeriod"/>
              <a:tabLst>
                <a:tab pos="1257300" algn="l"/>
              </a:tabLst>
            </a:pPr>
            <a:endParaRPr lang="en-US" sz="1800" dirty="0">
              <a:effectLst/>
              <a:ea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7115C7AC-C573-45C7-BFF6-307275BEBCB0}"/>
              </a:ext>
            </a:extLst>
          </p:cNvPr>
          <p:cNvSpPr txBox="1"/>
          <p:nvPr/>
        </p:nvSpPr>
        <p:spPr>
          <a:xfrm>
            <a:off x="8763000" y="5943600"/>
            <a:ext cx="304800" cy="369332"/>
          </a:xfrm>
          <a:prstGeom prst="rect">
            <a:avLst/>
          </a:prstGeom>
          <a:noFill/>
        </p:spPr>
        <p:txBody>
          <a:bodyPr wrap="square" rtlCol="0">
            <a:spAutoFit/>
          </a:bodyPr>
          <a:lstStyle/>
          <a:p>
            <a:fld id="{71746DD9-0941-4E74-9311-F69316DCA47C}" type="slidenum">
              <a:rPr lang="en-US" smtClean="0"/>
              <a:t>23</a:t>
            </a:fld>
            <a:endParaRPr lang="en-US"/>
          </a:p>
        </p:txBody>
      </p:sp>
    </p:spTree>
    <p:extLst>
      <p:ext uri="{BB962C8B-B14F-4D97-AF65-F5344CB8AC3E}">
        <p14:creationId xmlns:p14="http://schemas.microsoft.com/office/powerpoint/2010/main" val="9427100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C975F-DB95-292D-91E8-BBC3A73E8B5A}"/>
              </a:ext>
            </a:extLst>
          </p:cNvPr>
          <p:cNvSpPr>
            <a:spLocks noGrp="1"/>
          </p:cNvSpPr>
          <p:nvPr>
            <p:ph type="title"/>
          </p:nvPr>
        </p:nvSpPr>
        <p:spPr>
          <a:xfrm>
            <a:off x="457200" y="-19050"/>
            <a:ext cx="8229600" cy="1143000"/>
          </a:xfrm>
        </p:spPr>
        <p:txBody>
          <a:bodyPr>
            <a:normAutofit/>
          </a:bodyPr>
          <a:lstStyle/>
          <a:p>
            <a:r>
              <a:rPr lang="en-US" sz="2800"/>
              <a:t>Summary of the Technical Committee Activities</a:t>
            </a:r>
          </a:p>
        </p:txBody>
      </p:sp>
      <p:sp>
        <p:nvSpPr>
          <p:cNvPr id="3" name="Content Placeholder 2">
            <a:extLst>
              <a:ext uri="{FF2B5EF4-FFF2-40B4-BE49-F238E27FC236}">
                <a16:creationId xmlns:a16="http://schemas.microsoft.com/office/drawing/2014/main" id="{9938A115-D983-4E30-7C0F-46469B174996}"/>
              </a:ext>
            </a:extLst>
          </p:cNvPr>
          <p:cNvSpPr>
            <a:spLocks noGrp="1"/>
          </p:cNvSpPr>
          <p:nvPr>
            <p:ph idx="1"/>
          </p:nvPr>
        </p:nvSpPr>
        <p:spPr>
          <a:xfrm>
            <a:off x="152400" y="1123950"/>
            <a:ext cx="8991600" cy="5002213"/>
          </a:xfrm>
        </p:spPr>
        <p:txBody>
          <a:bodyPr/>
          <a:lstStyle/>
          <a:p>
            <a:r>
              <a:rPr lang="en-US" sz="2400" dirty="0"/>
              <a:t>Meetings:</a:t>
            </a:r>
          </a:p>
          <a:p>
            <a:pPr lvl="1"/>
            <a:r>
              <a:rPr lang="en-US" sz="2000" dirty="0"/>
              <a:t>Technical Committee: March 18</a:t>
            </a:r>
            <a:r>
              <a:rPr lang="en-US" sz="2000" baseline="30000" dirty="0"/>
              <a:t>th</a:t>
            </a:r>
            <a:r>
              <a:rPr lang="en-US" sz="2000" dirty="0"/>
              <a:t>, April 1</a:t>
            </a:r>
            <a:r>
              <a:rPr lang="en-US" sz="2000" baseline="30000" dirty="0"/>
              <a:t>st</a:t>
            </a:r>
            <a:r>
              <a:rPr lang="en-US" sz="2000" dirty="0"/>
              <a:t>, June 25</a:t>
            </a:r>
            <a:r>
              <a:rPr lang="en-US" sz="2000" baseline="30000" dirty="0"/>
              <a:t>th</a:t>
            </a:r>
            <a:r>
              <a:rPr lang="en-US" sz="2000" dirty="0"/>
              <a:t> </a:t>
            </a:r>
          </a:p>
          <a:p>
            <a:pPr lvl="1"/>
            <a:r>
              <a:rPr lang="en-US" sz="2000" dirty="0"/>
              <a:t>Sub-committees:</a:t>
            </a:r>
          </a:p>
          <a:p>
            <a:pPr lvl="2"/>
            <a:r>
              <a:rPr lang="en-US" sz="1800" dirty="0"/>
              <a:t>Core LID: March 25</a:t>
            </a:r>
            <a:r>
              <a:rPr lang="en-US" sz="1800" baseline="30000" dirty="0"/>
              <a:t>th</a:t>
            </a:r>
            <a:r>
              <a:rPr lang="en-US" sz="1800" dirty="0"/>
              <a:t>, April 12</a:t>
            </a:r>
            <a:r>
              <a:rPr lang="en-US" sz="1800" baseline="30000" dirty="0"/>
              <a:t>th</a:t>
            </a:r>
          </a:p>
          <a:p>
            <a:pPr lvl="2"/>
            <a:r>
              <a:rPr lang="en-US" sz="1800" dirty="0"/>
              <a:t>Groundwater Recharge: March 26</a:t>
            </a:r>
            <a:r>
              <a:rPr lang="en-US" sz="1800" baseline="30000" dirty="0"/>
              <a:t>th</a:t>
            </a:r>
            <a:r>
              <a:rPr lang="en-US" sz="1800" dirty="0"/>
              <a:t>, April 5</a:t>
            </a:r>
            <a:r>
              <a:rPr lang="en-US" sz="1800" baseline="30000" dirty="0"/>
              <a:t>th</a:t>
            </a:r>
          </a:p>
          <a:p>
            <a:pPr lvl="2"/>
            <a:r>
              <a:rPr lang="en-US" sz="1800" dirty="0"/>
              <a:t>Definitions: March 29</a:t>
            </a:r>
            <a:r>
              <a:rPr lang="en-US" sz="1800" baseline="30000" dirty="0"/>
              <a:t>th</a:t>
            </a:r>
            <a:r>
              <a:rPr lang="en-US" sz="1800" dirty="0"/>
              <a:t>, April 5</a:t>
            </a:r>
            <a:r>
              <a:rPr lang="en-US" sz="1800" baseline="30000" dirty="0"/>
              <a:t>th</a:t>
            </a:r>
            <a:r>
              <a:rPr lang="en-US" sz="1800" dirty="0"/>
              <a:t>, April 26</a:t>
            </a:r>
            <a:r>
              <a:rPr lang="en-US" sz="1800" baseline="30000" dirty="0"/>
              <a:t>th</a:t>
            </a:r>
            <a:r>
              <a:rPr lang="en-US" sz="1800" dirty="0"/>
              <a:t> </a:t>
            </a:r>
          </a:p>
          <a:p>
            <a:pPr marL="914400" lvl="2" indent="0">
              <a:buNone/>
            </a:pPr>
            <a:endParaRPr lang="en-US" sz="1800" dirty="0"/>
          </a:p>
          <a:p>
            <a:pPr marL="914400" lvl="2" indent="0">
              <a:buNone/>
            </a:pPr>
            <a:endParaRPr lang="en-US" sz="1800" dirty="0"/>
          </a:p>
          <a:p>
            <a:r>
              <a:rPr lang="en-US" sz="2400" dirty="0"/>
              <a:t>Emerging Consensus Points</a:t>
            </a:r>
          </a:p>
          <a:p>
            <a:endParaRPr lang="en-US" sz="2400" dirty="0"/>
          </a:p>
        </p:txBody>
      </p:sp>
    </p:spTree>
    <p:extLst>
      <p:ext uri="{BB962C8B-B14F-4D97-AF65-F5344CB8AC3E}">
        <p14:creationId xmlns:p14="http://schemas.microsoft.com/office/powerpoint/2010/main" val="2599502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B9343BB-2A6F-4DA5-A6C2-D2B05EFA8EDB}"/>
              </a:ext>
            </a:extLst>
          </p:cNvPr>
          <p:cNvSpPr>
            <a:spLocks noGrp="1"/>
          </p:cNvSpPr>
          <p:nvPr>
            <p:ph type="title"/>
          </p:nvPr>
        </p:nvSpPr>
        <p:spPr>
          <a:xfrm>
            <a:off x="457200" y="2514600"/>
            <a:ext cx="8229600" cy="792162"/>
          </a:xfrm>
        </p:spPr>
        <p:txBody>
          <a:bodyPr>
            <a:noAutofit/>
          </a:bodyPr>
          <a:lstStyle/>
          <a:p>
            <a:r>
              <a:rPr lang="en-US" sz="9600">
                <a:latin typeface="Aptos" panose="020B0004020202020204" pitchFamily="34" charset="0"/>
              </a:rPr>
              <a:t>Break</a:t>
            </a:r>
          </a:p>
        </p:txBody>
      </p:sp>
      <p:sp>
        <p:nvSpPr>
          <p:cNvPr id="3" name="Content Placeholder 7">
            <a:extLst>
              <a:ext uri="{FF2B5EF4-FFF2-40B4-BE49-F238E27FC236}">
                <a16:creationId xmlns:a16="http://schemas.microsoft.com/office/drawing/2014/main" id="{D9930B03-DDA4-D5F2-6C57-A4909F782D21}"/>
              </a:ext>
            </a:extLst>
          </p:cNvPr>
          <p:cNvSpPr txBox="1">
            <a:spLocks/>
          </p:cNvSpPr>
          <p:nvPr/>
        </p:nvSpPr>
        <p:spPr bwMode="auto">
          <a:xfrm>
            <a:off x="952500" y="3657600"/>
            <a:ext cx="7239000" cy="592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2">
                    <a:lumMod val="75000"/>
                  </a:schemeClr>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b="0" i="0" u="none" kern="1200">
                <a:solidFill>
                  <a:schemeClr val="tx2">
                    <a:lumMod val="75000"/>
                  </a:schemeClr>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2">
                    <a:lumMod val="75000"/>
                  </a:schemeClr>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2">
                    <a:lumMod val="75000"/>
                  </a:schemeClr>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2">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150000"/>
              </a:lnSpc>
              <a:buFont typeface="Arial" charset="0"/>
              <a:buNone/>
            </a:pPr>
            <a:r>
              <a:rPr lang="en-US" sz="2800" b="1" dirty="0">
                <a:solidFill>
                  <a:srgbClr val="FF0000"/>
                </a:solidFill>
                <a:latin typeface="Aptos" panose="020B0004020202020204" pitchFamily="34" charset="0"/>
              </a:rPr>
              <a:t>5 min</a:t>
            </a:r>
          </a:p>
        </p:txBody>
      </p:sp>
    </p:spTree>
    <p:extLst>
      <p:ext uri="{BB962C8B-B14F-4D97-AF65-F5344CB8AC3E}">
        <p14:creationId xmlns:p14="http://schemas.microsoft.com/office/powerpoint/2010/main" val="33492353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F401D-B71C-6E37-41B4-293519A62299}"/>
              </a:ext>
            </a:extLst>
          </p:cNvPr>
          <p:cNvSpPr>
            <a:spLocks noGrp="1"/>
          </p:cNvSpPr>
          <p:nvPr>
            <p:ph type="title"/>
          </p:nvPr>
        </p:nvSpPr>
        <p:spPr>
          <a:xfrm>
            <a:off x="0" y="2547610"/>
            <a:ext cx="9144000" cy="1143000"/>
          </a:xfrm>
        </p:spPr>
        <p:txBody>
          <a:bodyPr>
            <a:normAutofit/>
          </a:bodyPr>
          <a:lstStyle/>
          <a:p>
            <a:r>
              <a:rPr lang="en-US" dirty="0"/>
              <a:t>Steering Committee discussion </a:t>
            </a:r>
          </a:p>
        </p:txBody>
      </p:sp>
      <p:sp>
        <p:nvSpPr>
          <p:cNvPr id="3" name="TextBox 2">
            <a:extLst>
              <a:ext uri="{FF2B5EF4-FFF2-40B4-BE49-F238E27FC236}">
                <a16:creationId xmlns:a16="http://schemas.microsoft.com/office/drawing/2014/main" id="{B2C02E0C-50EC-4181-33E4-9ACAB1453A9C}"/>
              </a:ext>
            </a:extLst>
          </p:cNvPr>
          <p:cNvSpPr txBox="1"/>
          <p:nvPr/>
        </p:nvSpPr>
        <p:spPr>
          <a:xfrm>
            <a:off x="3420082" y="3796645"/>
            <a:ext cx="2303836" cy="523220"/>
          </a:xfrm>
          <a:prstGeom prst="rect">
            <a:avLst/>
          </a:prstGeom>
          <a:noFill/>
        </p:spPr>
        <p:txBody>
          <a:bodyPr wrap="none" rtlCol="0">
            <a:spAutoFit/>
          </a:bodyPr>
          <a:lstStyle/>
          <a:p>
            <a:r>
              <a:rPr lang="en-US" sz="2800" b="1" dirty="0">
                <a:solidFill>
                  <a:srgbClr val="FF0000"/>
                </a:solidFill>
                <a:latin typeface="Arial" panose="020B0604020202020204" pitchFamily="34" charset="0"/>
                <a:cs typeface="Arial" panose="020B0604020202020204" pitchFamily="34" charset="0"/>
              </a:rPr>
              <a:t>(60 minutes)</a:t>
            </a:r>
          </a:p>
        </p:txBody>
      </p:sp>
    </p:spTree>
    <p:extLst>
      <p:ext uri="{BB962C8B-B14F-4D97-AF65-F5344CB8AC3E}">
        <p14:creationId xmlns:p14="http://schemas.microsoft.com/office/powerpoint/2010/main" val="10888023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084CC-3964-8BA9-F71A-0F9A84AF57CF}"/>
              </a:ext>
            </a:extLst>
          </p:cNvPr>
          <p:cNvSpPr>
            <a:spLocks noGrp="1"/>
          </p:cNvSpPr>
          <p:nvPr>
            <p:ph type="title"/>
          </p:nvPr>
        </p:nvSpPr>
        <p:spPr/>
        <p:txBody>
          <a:bodyPr/>
          <a:lstStyle/>
          <a:p>
            <a:r>
              <a:rPr lang="en-US" dirty="0"/>
              <a:t>Discussion questions</a:t>
            </a:r>
          </a:p>
        </p:txBody>
      </p:sp>
      <p:sp>
        <p:nvSpPr>
          <p:cNvPr id="3" name="Content Placeholder 2">
            <a:extLst>
              <a:ext uri="{FF2B5EF4-FFF2-40B4-BE49-F238E27FC236}">
                <a16:creationId xmlns:a16="http://schemas.microsoft.com/office/drawing/2014/main" id="{090AAB78-40CE-8A78-120E-B14A343502F0}"/>
              </a:ext>
            </a:extLst>
          </p:cNvPr>
          <p:cNvSpPr>
            <a:spLocks noGrp="1"/>
          </p:cNvSpPr>
          <p:nvPr>
            <p:ph idx="1"/>
          </p:nvPr>
        </p:nvSpPr>
        <p:spPr>
          <a:xfrm>
            <a:off x="457200" y="1524000"/>
            <a:ext cx="8229600" cy="4525963"/>
          </a:xfrm>
        </p:spPr>
        <p:txBody>
          <a:bodyPr/>
          <a:lstStyle/>
          <a:p>
            <a:r>
              <a:rPr lang="en-US" sz="2400" dirty="0"/>
              <a:t>Do you agree with the overall goals for the Ch. 500 update?</a:t>
            </a:r>
          </a:p>
          <a:p>
            <a:endParaRPr lang="en-US" sz="2400" dirty="0"/>
          </a:p>
          <a:p>
            <a:r>
              <a:rPr lang="en-US" sz="2400" dirty="0"/>
              <a:t>What is your feedback on the DEP’s proposed framework for updating Ch. 500? </a:t>
            </a:r>
          </a:p>
          <a:p>
            <a:pPr lvl="1"/>
            <a:r>
              <a:rPr lang="en-US" sz="2000" dirty="0"/>
              <a:t>What aspects are you most excited about?</a:t>
            </a:r>
          </a:p>
          <a:p>
            <a:pPr lvl="1"/>
            <a:r>
              <a:rPr lang="en-US" sz="2000" dirty="0"/>
              <a:t>What important elements are missing?</a:t>
            </a:r>
          </a:p>
          <a:p>
            <a:pPr lvl="1"/>
            <a:r>
              <a:rPr lang="en-US" sz="2000" dirty="0"/>
              <a:t>Do you have any concerns?</a:t>
            </a:r>
          </a:p>
          <a:p>
            <a:pPr lvl="1"/>
            <a:r>
              <a:rPr lang="en-US" sz="2000" dirty="0"/>
              <a:t>Do you have any suggested changes or alternative proposals?</a:t>
            </a:r>
          </a:p>
          <a:p>
            <a:pPr marL="0" indent="0">
              <a:buNone/>
            </a:pPr>
            <a:endParaRPr lang="en-US" sz="2400" dirty="0"/>
          </a:p>
        </p:txBody>
      </p:sp>
    </p:spTree>
    <p:extLst>
      <p:ext uri="{BB962C8B-B14F-4D97-AF65-F5344CB8AC3E}">
        <p14:creationId xmlns:p14="http://schemas.microsoft.com/office/powerpoint/2010/main" val="31189327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B9343BB-2A6F-4DA5-A6C2-D2B05EFA8EDB}"/>
              </a:ext>
            </a:extLst>
          </p:cNvPr>
          <p:cNvSpPr>
            <a:spLocks noGrp="1"/>
          </p:cNvSpPr>
          <p:nvPr>
            <p:ph type="title"/>
          </p:nvPr>
        </p:nvSpPr>
        <p:spPr>
          <a:xfrm>
            <a:off x="457200" y="2514600"/>
            <a:ext cx="8229600" cy="792162"/>
          </a:xfrm>
        </p:spPr>
        <p:txBody>
          <a:bodyPr>
            <a:noAutofit/>
          </a:bodyPr>
          <a:lstStyle/>
          <a:p>
            <a:r>
              <a:rPr lang="en-US" sz="9600">
                <a:latin typeface="Aptos" panose="020B0004020202020204" pitchFamily="34" charset="0"/>
              </a:rPr>
              <a:t>Break</a:t>
            </a:r>
          </a:p>
        </p:txBody>
      </p:sp>
      <p:sp>
        <p:nvSpPr>
          <p:cNvPr id="3" name="Content Placeholder 7">
            <a:extLst>
              <a:ext uri="{FF2B5EF4-FFF2-40B4-BE49-F238E27FC236}">
                <a16:creationId xmlns:a16="http://schemas.microsoft.com/office/drawing/2014/main" id="{D9930B03-DDA4-D5F2-6C57-A4909F782D21}"/>
              </a:ext>
            </a:extLst>
          </p:cNvPr>
          <p:cNvSpPr txBox="1">
            <a:spLocks/>
          </p:cNvSpPr>
          <p:nvPr/>
        </p:nvSpPr>
        <p:spPr bwMode="auto">
          <a:xfrm>
            <a:off x="952500" y="3657600"/>
            <a:ext cx="7239000" cy="592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2">
                    <a:lumMod val="75000"/>
                  </a:schemeClr>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b="0" i="0" u="none" kern="1200">
                <a:solidFill>
                  <a:schemeClr val="tx2">
                    <a:lumMod val="75000"/>
                  </a:schemeClr>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2">
                    <a:lumMod val="75000"/>
                  </a:schemeClr>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2">
                    <a:lumMod val="75000"/>
                  </a:schemeClr>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2">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150000"/>
              </a:lnSpc>
              <a:buFont typeface="Arial" charset="0"/>
              <a:buNone/>
            </a:pPr>
            <a:r>
              <a:rPr lang="en-US" sz="2800" b="1" dirty="0">
                <a:solidFill>
                  <a:srgbClr val="FF0000"/>
                </a:solidFill>
                <a:latin typeface="Aptos" panose="020B0004020202020204" pitchFamily="34" charset="0"/>
              </a:rPr>
              <a:t>10 min</a:t>
            </a:r>
          </a:p>
        </p:txBody>
      </p:sp>
    </p:spTree>
    <p:extLst>
      <p:ext uri="{BB962C8B-B14F-4D97-AF65-F5344CB8AC3E}">
        <p14:creationId xmlns:p14="http://schemas.microsoft.com/office/powerpoint/2010/main" val="24533194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F401D-B71C-6E37-41B4-293519A62299}"/>
              </a:ext>
            </a:extLst>
          </p:cNvPr>
          <p:cNvSpPr>
            <a:spLocks noGrp="1"/>
          </p:cNvSpPr>
          <p:nvPr>
            <p:ph type="title"/>
          </p:nvPr>
        </p:nvSpPr>
        <p:spPr>
          <a:xfrm>
            <a:off x="0" y="2547610"/>
            <a:ext cx="9144000" cy="1143000"/>
          </a:xfrm>
        </p:spPr>
        <p:txBody>
          <a:bodyPr>
            <a:normAutofit/>
          </a:bodyPr>
          <a:lstStyle/>
          <a:p>
            <a:r>
              <a:rPr lang="en-US" dirty="0"/>
              <a:t>Stakeholder input</a:t>
            </a:r>
          </a:p>
        </p:txBody>
      </p:sp>
      <p:sp>
        <p:nvSpPr>
          <p:cNvPr id="3" name="TextBox 2">
            <a:extLst>
              <a:ext uri="{FF2B5EF4-FFF2-40B4-BE49-F238E27FC236}">
                <a16:creationId xmlns:a16="http://schemas.microsoft.com/office/drawing/2014/main" id="{B2C02E0C-50EC-4181-33E4-9ACAB1453A9C}"/>
              </a:ext>
            </a:extLst>
          </p:cNvPr>
          <p:cNvSpPr txBox="1"/>
          <p:nvPr/>
        </p:nvSpPr>
        <p:spPr>
          <a:xfrm>
            <a:off x="3420082" y="3796645"/>
            <a:ext cx="2303836" cy="523220"/>
          </a:xfrm>
          <a:prstGeom prst="rect">
            <a:avLst/>
          </a:prstGeom>
          <a:noFill/>
        </p:spPr>
        <p:txBody>
          <a:bodyPr wrap="none" rtlCol="0">
            <a:spAutoFit/>
          </a:bodyPr>
          <a:lstStyle/>
          <a:p>
            <a:r>
              <a:rPr lang="en-US" sz="2800" b="1" dirty="0">
                <a:solidFill>
                  <a:srgbClr val="FF0000"/>
                </a:solidFill>
                <a:latin typeface="Arial" panose="020B0604020202020204" pitchFamily="34" charset="0"/>
                <a:cs typeface="Arial" panose="020B0604020202020204" pitchFamily="34" charset="0"/>
              </a:rPr>
              <a:t>(30 minutes)</a:t>
            </a:r>
          </a:p>
        </p:txBody>
      </p:sp>
    </p:spTree>
    <p:extLst>
      <p:ext uri="{BB962C8B-B14F-4D97-AF65-F5344CB8AC3E}">
        <p14:creationId xmlns:p14="http://schemas.microsoft.com/office/powerpoint/2010/main" val="3754397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AFEE7-E14B-854C-AC38-8712DE7BA705}"/>
              </a:ext>
            </a:extLst>
          </p:cNvPr>
          <p:cNvSpPr>
            <a:spLocks noGrp="1"/>
          </p:cNvSpPr>
          <p:nvPr>
            <p:ph type="title"/>
          </p:nvPr>
        </p:nvSpPr>
        <p:spPr>
          <a:xfrm>
            <a:off x="0" y="-152400"/>
            <a:ext cx="9144000" cy="1143000"/>
          </a:xfrm>
        </p:spPr>
        <p:txBody>
          <a:bodyPr>
            <a:normAutofit fontScale="90000"/>
          </a:bodyPr>
          <a:lstStyle/>
          <a:p>
            <a:r>
              <a:rPr lang="en-US" sz="3600">
                <a:latin typeface="Aptos" panose="020B0004020202020204" pitchFamily="34" charset="0"/>
              </a:rPr>
              <a:t>Last Steering Committee Recap: Feb. 26</a:t>
            </a:r>
            <a:r>
              <a:rPr lang="en-US" sz="3600" baseline="30000">
                <a:latin typeface="Aptos" panose="020B0004020202020204" pitchFamily="34" charset="0"/>
              </a:rPr>
              <a:t>th</a:t>
            </a:r>
            <a:r>
              <a:rPr lang="en-US" sz="3600">
                <a:latin typeface="Aptos" panose="020B0004020202020204" pitchFamily="34" charset="0"/>
              </a:rPr>
              <a:t>, 2024</a:t>
            </a:r>
          </a:p>
        </p:txBody>
      </p:sp>
      <p:sp>
        <p:nvSpPr>
          <p:cNvPr id="3" name="Content Placeholder 2">
            <a:extLst>
              <a:ext uri="{FF2B5EF4-FFF2-40B4-BE49-F238E27FC236}">
                <a16:creationId xmlns:a16="http://schemas.microsoft.com/office/drawing/2014/main" id="{93B6139C-495B-D9DF-13A6-7FF96946309F}"/>
              </a:ext>
            </a:extLst>
          </p:cNvPr>
          <p:cNvSpPr>
            <a:spLocks noGrp="1"/>
          </p:cNvSpPr>
          <p:nvPr>
            <p:ph idx="1"/>
          </p:nvPr>
        </p:nvSpPr>
        <p:spPr>
          <a:xfrm>
            <a:off x="228600" y="914400"/>
            <a:ext cx="8686800" cy="4525963"/>
          </a:xfrm>
        </p:spPr>
        <p:txBody>
          <a:bodyPr/>
          <a:lstStyle/>
          <a:p>
            <a:pPr>
              <a:spcAft>
                <a:spcPts val="1200"/>
              </a:spcAft>
            </a:pPr>
            <a:r>
              <a:rPr lang="en-US" sz="2000">
                <a:latin typeface="Aptos" panose="020B0004020202020204" pitchFamily="34" charset="0"/>
              </a:rPr>
              <a:t>The meeting minutes available on </a:t>
            </a:r>
            <a:r>
              <a:rPr lang="en-US" sz="2000">
                <a:latin typeface="Aptos" panose="020B0004020202020204" pitchFamily="34" charset="0"/>
                <a:hlinkClick r:id="rId2"/>
              </a:rPr>
              <a:t>the stakeholder engagement webpage</a:t>
            </a:r>
            <a:r>
              <a:rPr lang="en-US" sz="2000">
                <a:latin typeface="Aptos" panose="020B0004020202020204" pitchFamily="34" charset="0"/>
              </a:rPr>
              <a:t>.</a:t>
            </a:r>
          </a:p>
          <a:p>
            <a:pPr>
              <a:spcAft>
                <a:spcPts val="1200"/>
              </a:spcAft>
            </a:pPr>
            <a:r>
              <a:rPr lang="en-US" sz="2000">
                <a:latin typeface="Aptos" panose="020B0004020202020204" pitchFamily="34" charset="0"/>
              </a:rPr>
              <a:t>Topics Covered:</a:t>
            </a:r>
          </a:p>
          <a:p>
            <a:pPr lvl="1">
              <a:spcAft>
                <a:spcPts val="1200"/>
              </a:spcAft>
            </a:pPr>
            <a:r>
              <a:rPr lang="en-US" sz="1800">
                <a:latin typeface="Aptos" panose="020B0004020202020204" pitchFamily="34" charset="0"/>
              </a:rPr>
              <a:t>Topics &amp; Considerations Review</a:t>
            </a:r>
          </a:p>
          <a:p>
            <a:pPr lvl="1">
              <a:spcAft>
                <a:spcPts val="1200"/>
              </a:spcAft>
            </a:pPr>
            <a:r>
              <a:rPr lang="en-US" sz="1800">
                <a:latin typeface="Aptos" panose="020B0004020202020204" pitchFamily="34" charset="0"/>
              </a:rPr>
              <a:t>Taunton Watershed Project Recap &amp; Discussion</a:t>
            </a:r>
          </a:p>
          <a:p>
            <a:pPr lvl="1">
              <a:spcAft>
                <a:spcPts val="1200"/>
              </a:spcAft>
            </a:pPr>
            <a:r>
              <a:rPr lang="en-US" sz="1800">
                <a:latin typeface="Aptos" panose="020B0004020202020204" pitchFamily="34" charset="0"/>
              </a:rPr>
              <a:t>Impervious Cover Analysis Recap &amp; Discussion</a:t>
            </a:r>
          </a:p>
          <a:p>
            <a:pPr lvl="1">
              <a:spcAft>
                <a:spcPts val="1200"/>
              </a:spcAft>
            </a:pPr>
            <a:r>
              <a:rPr lang="en-US" sz="1800">
                <a:latin typeface="Aptos" panose="020B0004020202020204" pitchFamily="34" charset="0"/>
              </a:rPr>
              <a:t>LID Standards Discussion</a:t>
            </a:r>
          </a:p>
          <a:p>
            <a:pPr lvl="1">
              <a:spcAft>
                <a:spcPts val="1200"/>
              </a:spcAft>
            </a:pPr>
            <a:r>
              <a:rPr lang="en-US" sz="1800">
                <a:latin typeface="Aptos" panose="020B0004020202020204" pitchFamily="34" charset="0"/>
              </a:rPr>
              <a:t>Flooding Standards Discussion</a:t>
            </a:r>
          </a:p>
          <a:p>
            <a:pPr lvl="1">
              <a:spcAft>
                <a:spcPts val="1200"/>
              </a:spcAft>
            </a:pPr>
            <a:r>
              <a:rPr lang="en-US" sz="1800">
                <a:latin typeface="Aptos" panose="020B0004020202020204" pitchFamily="34" charset="0"/>
              </a:rPr>
              <a:t>Stakeholder Input</a:t>
            </a:r>
          </a:p>
          <a:p>
            <a:pPr lvl="1">
              <a:spcAft>
                <a:spcPts val="1200"/>
              </a:spcAft>
            </a:pPr>
            <a:endParaRPr lang="en-US" sz="2000">
              <a:latin typeface="Aptos" panose="020B0004020202020204" pitchFamily="34" charset="0"/>
            </a:endParaRPr>
          </a:p>
        </p:txBody>
      </p:sp>
    </p:spTree>
    <p:extLst>
      <p:ext uri="{BB962C8B-B14F-4D97-AF65-F5344CB8AC3E}">
        <p14:creationId xmlns:p14="http://schemas.microsoft.com/office/powerpoint/2010/main" val="41676821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084CC-3964-8BA9-F71A-0F9A84AF57CF}"/>
              </a:ext>
            </a:extLst>
          </p:cNvPr>
          <p:cNvSpPr>
            <a:spLocks noGrp="1"/>
          </p:cNvSpPr>
          <p:nvPr>
            <p:ph type="title"/>
          </p:nvPr>
        </p:nvSpPr>
        <p:spPr/>
        <p:txBody>
          <a:bodyPr/>
          <a:lstStyle/>
          <a:p>
            <a:r>
              <a:rPr lang="en-US" dirty="0"/>
              <a:t>Discussion questions</a:t>
            </a:r>
          </a:p>
        </p:txBody>
      </p:sp>
      <p:sp>
        <p:nvSpPr>
          <p:cNvPr id="3" name="Content Placeholder 2">
            <a:extLst>
              <a:ext uri="{FF2B5EF4-FFF2-40B4-BE49-F238E27FC236}">
                <a16:creationId xmlns:a16="http://schemas.microsoft.com/office/drawing/2014/main" id="{090AAB78-40CE-8A78-120E-B14A343502F0}"/>
              </a:ext>
            </a:extLst>
          </p:cNvPr>
          <p:cNvSpPr>
            <a:spLocks noGrp="1"/>
          </p:cNvSpPr>
          <p:nvPr>
            <p:ph idx="1"/>
          </p:nvPr>
        </p:nvSpPr>
        <p:spPr>
          <a:xfrm>
            <a:off x="457200" y="1524000"/>
            <a:ext cx="8229600" cy="4525963"/>
          </a:xfrm>
        </p:spPr>
        <p:txBody>
          <a:bodyPr/>
          <a:lstStyle/>
          <a:p>
            <a:r>
              <a:rPr lang="en-US" sz="2400" dirty="0"/>
              <a:t>Do you agree with the overall goals for the Ch. 500 update?</a:t>
            </a:r>
          </a:p>
          <a:p>
            <a:endParaRPr lang="en-US" sz="2400" dirty="0"/>
          </a:p>
          <a:p>
            <a:r>
              <a:rPr lang="en-US" sz="2400" dirty="0"/>
              <a:t>What is your feedback on the DEP’s proposed framework for updating Ch. 500? </a:t>
            </a:r>
          </a:p>
          <a:p>
            <a:pPr lvl="1"/>
            <a:r>
              <a:rPr lang="en-US" sz="2000" dirty="0"/>
              <a:t>What aspects are you most excited about?</a:t>
            </a:r>
          </a:p>
          <a:p>
            <a:pPr lvl="1"/>
            <a:r>
              <a:rPr lang="en-US" sz="2000" dirty="0"/>
              <a:t>What important elements are missing?</a:t>
            </a:r>
          </a:p>
          <a:p>
            <a:pPr lvl="1"/>
            <a:r>
              <a:rPr lang="en-US" sz="2000" dirty="0"/>
              <a:t>Do you have any concerns?</a:t>
            </a:r>
          </a:p>
          <a:p>
            <a:pPr lvl="1"/>
            <a:r>
              <a:rPr lang="en-US" sz="2000" dirty="0"/>
              <a:t>Do you have any suggested changes or alternative proposals?</a:t>
            </a:r>
          </a:p>
          <a:p>
            <a:pPr marL="0" indent="0">
              <a:buNone/>
            </a:pPr>
            <a:endParaRPr lang="en-US" sz="2400" dirty="0"/>
          </a:p>
        </p:txBody>
      </p:sp>
    </p:spTree>
    <p:extLst>
      <p:ext uri="{BB962C8B-B14F-4D97-AF65-F5344CB8AC3E}">
        <p14:creationId xmlns:p14="http://schemas.microsoft.com/office/powerpoint/2010/main" val="2001566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F401D-B71C-6E37-41B4-293519A62299}"/>
              </a:ext>
            </a:extLst>
          </p:cNvPr>
          <p:cNvSpPr>
            <a:spLocks noGrp="1"/>
          </p:cNvSpPr>
          <p:nvPr>
            <p:ph type="title"/>
          </p:nvPr>
        </p:nvSpPr>
        <p:spPr>
          <a:xfrm>
            <a:off x="0" y="2547610"/>
            <a:ext cx="9144000" cy="1143000"/>
          </a:xfrm>
        </p:spPr>
        <p:txBody>
          <a:bodyPr>
            <a:normAutofit fontScale="90000"/>
          </a:bodyPr>
          <a:lstStyle/>
          <a:p>
            <a:r>
              <a:rPr lang="en-US" dirty="0"/>
              <a:t>Additional Steering Committee discussion </a:t>
            </a:r>
          </a:p>
        </p:txBody>
      </p:sp>
      <p:sp>
        <p:nvSpPr>
          <p:cNvPr id="3" name="TextBox 2">
            <a:extLst>
              <a:ext uri="{FF2B5EF4-FFF2-40B4-BE49-F238E27FC236}">
                <a16:creationId xmlns:a16="http://schemas.microsoft.com/office/drawing/2014/main" id="{B2C02E0C-50EC-4181-33E4-9ACAB1453A9C}"/>
              </a:ext>
            </a:extLst>
          </p:cNvPr>
          <p:cNvSpPr txBox="1"/>
          <p:nvPr/>
        </p:nvSpPr>
        <p:spPr>
          <a:xfrm>
            <a:off x="3420082" y="3796645"/>
            <a:ext cx="2303836" cy="523220"/>
          </a:xfrm>
          <a:prstGeom prst="rect">
            <a:avLst/>
          </a:prstGeom>
          <a:noFill/>
        </p:spPr>
        <p:txBody>
          <a:bodyPr wrap="none" rtlCol="0">
            <a:spAutoFit/>
          </a:bodyPr>
          <a:lstStyle/>
          <a:p>
            <a:r>
              <a:rPr lang="en-US" sz="2800" b="1" dirty="0">
                <a:solidFill>
                  <a:srgbClr val="FF0000"/>
                </a:solidFill>
                <a:latin typeface="Arial" panose="020B0604020202020204" pitchFamily="34" charset="0"/>
                <a:cs typeface="Arial" panose="020B0604020202020204" pitchFamily="34" charset="0"/>
              </a:rPr>
              <a:t>(30 minutes)</a:t>
            </a:r>
          </a:p>
        </p:txBody>
      </p:sp>
    </p:spTree>
    <p:extLst>
      <p:ext uri="{BB962C8B-B14F-4D97-AF65-F5344CB8AC3E}">
        <p14:creationId xmlns:p14="http://schemas.microsoft.com/office/powerpoint/2010/main" val="13356213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B9343BB-2A6F-4DA5-A6C2-D2B05EFA8EDB}"/>
              </a:ext>
            </a:extLst>
          </p:cNvPr>
          <p:cNvSpPr>
            <a:spLocks noGrp="1"/>
          </p:cNvSpPr>
          <p:nvPr>
            <p:ph type="title"/>
          </p:nvPr>
        </p:nvSpPr>
        <p:spPr>
          <a:xfrm>
            <a:off x="533400" y="0"/>
            <a:ext cx="8229600" cy="792162"/>
          </a:xfrm>
        </p:spPr>
        <p:txBody>
          <a:bodyPr>
            <a:noAutofit/>
          </a:bodyPr>
          <a:lstStyle/>
          <a:p>
            <a:pPr algn="l"/>
            <a:r>
              <a:rPr lang="en-US" dirty="0">
                <a:latin typeface="Aptos" panose="020B0004020202020204" pitchFamily="34" charset="0"/>
              </a:rPr>
              <a:t>Action Items &amp; Next Steps</a:t>
            </a:r>
          </a:p>
        </p:txBody>
      </p:sp>
      <p:sp>
        <p:nvSpPr>
          <p:cNvPr id="3" name="Content Placeholder 7">
            <a:extLst>
              <a:ext uri="{FF2B5EF4-FFF2-40B4-BE49-F238E27FC236}">
                <a16:creationId xmlns:a16="http://schemas.microsoft.com/office/drawing/2014/main" id="{FF4A503C-1F04-7132-0D2F-2B82499AAA80}"/>
              </a:ext>
            </a:extLst>
          </p:cNvPr>
          <p:cNvSpPr txBox="1">
            <a:spLocks/>
          </p:cNvSpPr>
          <p:nvPr/>
        </p:nvSpPr>
        <p:spPr bwMode="auto">
          <a:xfrm>
            <a:off x="777977" y="618203"/>
            <a:ext cx="7239000" cy="592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2">
                    <a:lumMod val="75000"/>
                  </a:schemeClr>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b="0" i="0" u="none" kern="1200">
                <a:solidFill>
                  <a:schemeClr val="tx2">
                    <a:lumMod val="75000"/>
                  </a:schemeClr>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2">
                    <a:lumMod val="75000"/>
                  </a:schemeClr>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2">
                    <a:lumMod val="75000"/>
                  </a:schemeClr>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2">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150000"/>
              </a:lnSpc>
              <a:buFont typeface="Arial" charset="0"/>
              <a:buNone/>
            </a:pPr>
            <a:r>
              <a:rPr lang="en-US" sz="2800" b="1" dirty="0">
                <a:solidFill>
                  <a:srgbClr val="FF0000"/>
                </a:solidFill>
                <a:latin typeface="Aptos" panose="020B0004020202020204" pitchFamily="34" charset="0"/>
              </a:rPr>
              <a:t>(20 min)</a:t>
            </a:r>
          </a:p>
        </p:txBody>
      </p:sp>
      <p:sp>
        <p:nvSpPr>
          <p:cNvPr id="4" name="Content Placeholder 3">
            <a:extLst>
              <a:ext uri="{FF2B5EF4-FFF2-40B4-BE49-F238E27FC236}">
                <a16:creationId xmlns:a16="http://schemas.microsoft.com/office/drawing/2014/main" id="{EEF33F0D-DC4B-0F02-31B3-7FFC0175653F}"/>
              </a:ext>
            </a:extLst>
          </p:cNvPr>
          <p:cNvSpPr>
            <a:spLocks noGrp="1"/>
          </p:cNvSpPr>
          <p:nvPr>
            <p:ph idx="1"/>
          </p:nvPr>
        </p:nvSpPr>
        <p:spPr>
          <a:xfrm>
            <a:off x="304800" y="1600200"/>
            <a:ext cx="8686800" cy="3992563"/>
          </a:xfrm>
        </p:spPr>
        <p:txBody>
          <a:bodyPr/>
          <a:lstStyle/>
          <a:p>
            <a:r>
              <a:rPr lang="en-US" sz="2400" dirty="0">
                <a:solidFill>
                  <a:schemeClr val="tx1"/>
                </a:solidFill>
                <a:latin typeface="Aptos" panose="020B0004020202020204" pitchFamily="34" charset="0"/>
              </a:rPr>
              <a:t>Tasks Assigned to the Technical Committee</a:t>
            </a:r>
          </a:p>
          <a:p>
            <a:pPr lvl="1"/>
            <a:r>
              <a:rPr lang="en-US" sz="2000" dirty="0">
                <a:solidFill>
                  <a:schemeClr val="tx1"/>
                </a:solidFill>
                <a:latin typeface="Aptos" panose="020B0004020202020204" pitchFamily="34" charset="0"/>
              </a:rPr>
              <a:t>Amendments, Add New Tasks, Remove Tasks</a:t>
            </a:r>
          </a:p>
          <a:p>
            <a:pPr lvl="1"/>
            <a:endParaRPr lang="en-US" sz="2000" dirty="0">
              <a:solidFill>
                <a:schemeClr val="tx1"/>
              </a:solidFill>
              <a:latin typeface="Aptos" panose="020B0004020202020204" pitchFamily="34" charset="0"/>
            </a:endParaRPr>
          </a:p>
          <a:p>
            <a:r>
              <a:rPr lang="en-US" sz="2400" dirty="0">
                <a:solidFill>
                  <a:schemeClr val="tx1"/>
                </a:solidFill>
                <a:latin typeface="Aptos" panose="020B0004020202020204" pitchFamily="34" charset="0"/>
              </a:rPr>
              <a:t>Tentative Date &amp; Agenda for the Next Steering Committee Meeting</a:t>
            </a:r>
          </a:p>
          <a:p>
            <a:endParaRPr lang="en-US" sz="2400" dirty="0">
              <a:solidFill>
                <a:schemeClr val="tx1"/>
              </a:solidFill>
              <a:latin typeface="Aptos" panose="020B0004020202020204" pitchFamily="34" charset="0"/>
            </a:endParaRPr>
          </a:p>
          <a:p>
            <a:r>
              <a:rPr lang="en-US" sz="2400" dirty="0">
                <a:solidFill>
                  <a:schemeClr val="tx1"/>
                </a:solidFill>
                <a:latin typeface="Aptos" panose="020B0004020202020204" pitchFamily="34" charset="0"/>
              </a:rPr>
              <a:t>Additional Information Requested from the Department </a:t>
            </a:r>
          </a:p>
          <a:p>
            <a:endParaRPr lang="en-US" sz="2400" dirty="0">
              <a:solidFill>
                <a:schemeClr val="tx1"/>
              </a:solidFill>
              <a:latin typeface="Aptos" panose="020B0004020202020204" pitchFamily="34" charset="0"/>
            </a:endParaRPr>
          </a:p>
          <a:p>
            <a:r>
              <a:rPr lang="en-US" sz="2400" dirty="0">
                <a:solidFill>
                  <a:schemeClr val="tx1"/>
                </a:solidFill>
                <a:latin typeface="Aptos" panose="020B0004020202020204" pitchFamily="34" charset="0"/>
              </a:rPr>
              <a:t>Others</a:t>
            </a:r>
          </a:p>
          <a:p>
            <a:endParaRPr lang="en-US" sz="2400" dirty="0">
              <a:solidFill>
                <a:schemeClr val="tx1"/>
              </a:solidFill>
              <a:latin typeface="Aptos" panose="020B0004020202020204" pitchFamily="34" charset="0"/>
            </a:endParaRPr>
          </a:p>
        </p:txBody>
      </p:sp>
    </p:spTree>
    <p:extLst>
      <p:ext uri="{BB962C8B-B14F-4D97-AF65-F5344CB8AC3E}">
        <p14:creationId xmlns:p14="http://schemas.microsoft.com/office/powerpoint/2010/main" val="8364621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Title 1"/>
          <p:cNvSpPr>
            <a:spLocks noGrp="1"/>
          </p:cNvSpPr>
          <p:nvPr>
            <p:ph type="title" idx="4294967295"/>
          </p:nvPr>
        </p:nvSpPr>
        <p:spPr>
          <a:xfrm>
            <a:off x="109840" y="3657600"/>
            <a:ext cx="9144000" cy="1954819"/>
          </a:xfrm>
        </p:spPr>
        <p:txBody>
          <a:bodyPr anchor="ctr">
            <a:noAutofit/>
          </a:bodyPr>
          <a:lstStyle/>
          <a:p>
            <a:pPr algn="ctr" eaLnBrk="1" hangingPunct="1">
              <a:defRPr/>
            </a:pPr>
            <a:r>
              <a:rPr lang="en-US" sz="2800" b="0">
                <a:solidFill>
                  <a:schemeClr val="accent1">
                    <a:lumMod val="50000"/>
                  </a:schemeClr>
                </a:solidFill>
                <a:latin typeface="Aptos" panose="020B0004020202020204" pitchFamily="34" charset="0"/>
                <a:hlinkClick r:id="rId3"/>
              </a:rPr>
              <a:t>chapter500.dep@maine.gov</a:t>
            </a:r>
            <a:br>
              <a:rPr lang="en-US" sz="2800" b="0">
                <a:solidFill>
                  <a:schemeClr val="accent1">
                    <a:lumMod val="50000"/>
                  </a:schemeClr>
                </a:solidFill>
                <a:latin typeface="Aptos" panose="020B0004020202020204" pitchFamily="34" charset="0"/>
              </a:rPr>
            </a:br>
            <a:br>
              <a:rPr lang="en-US" sz="2800" b="0">
                <a:solidFill>
                  <a:schemeClr val="accent1">
                    <a:lumMod val="50000"/>
                  </a:schemeClr>
                </a:solidFill>
                <a:latin typeface="Aptos" panose="020B0004020202020204" pitchFamily="34" charset="0"/>
              </a:rPr>
            </a:br>
            <a:r>
              <a:rPr lang="en-US" sz="2800" b="0">
                <a:solidFill>
                  <a:schemeClr val="accent1">
                    <a:lumMod val="50000"/>
                  </a:schemeClr>
                </a:solidFill>
                <a:latin typeface="Aptos" panose="020B0004020202020204" pitchFamily="34" charset="0"/>
              </a:rPr>
              <a:t>www.</a:t>
            </a:r>
          </a:p>
        </p:txBody>
      </p:sp>
      <p:sp>
        <p:nvSpPr>
          <p:cNvPr id="11" name="Rectangle 10"/>
          <p:cNvSpPr/>
          <p:nvPr/>
        </p:nvSpPr>
        <p:spPr>
          <a:xfrm>
            <a:off x="0" y="6270625"/>
            <a:ext cx="9144000" cy="376238"/>
          </a:xfrm>
          <a:prstGeom prst="rect">
            <a:avLst/>
          </a:prstGeom>
          <a:solidFill>
            <a:schemeClr val="tx2">
              <a:lumMod val="75000"/>
            </a:schemeClr>
          </a:solidFill>
          <a:ln>
            <a:solidFill>
              <a:schemeClr val="tx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i="1">
                <a:latin typeface="Arial" pitchFamily="34" charset="0"/>
                <a:cs typeface="Arial" pitchFamily="34" charset="0"/>
              </a:rPr>
              <a:t>                  			</a:t>
            </a:r>
            <a:endParaRPr lang="en-US" i="1">
              <a:solidFill>
                <a:schemeClr val="bg1"/>
              </a:solidFill>
              <a:latin typeface="Arial" pitchFamily="34" charset="0"/>
              <a:cs typeface="Arial" pitchFamily="34" charset="0"/>
            </a:endParaRP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315" y="6053380"/>
            <a:ext cx="947882" cy="873987"/>
          </a:xfrm>
          <a:prstGeom prst="rect">
            <a:avLst/>
          </a:prstGeom>
          <a:ln>
            <a:noFill/>
          </a:ln>
          <a:effectLst>
            <a:softEdge rad="112500"/>
          </a:effectLst>
        </p:spPr>
      </p:pic>
      <p:sp>
        <p:nvSpPr>
          <p:cNvPr id="2" name="Slide Number Placeholder 1">
            <a:extLst>
              <a:ext uri="{FF2B5EF4-FFF2-40B4-BE49-F238E27FC236}">
                <a16:creationId xmlns:a16="http://schemas.microsoft.com/office/drawing/2014/main" id="{6894B6D7-91D4-43DE-9427-891C0532A0F6}"/>
              </a:ext>
            </a:extLst>
          </p:cNvPr>
          <p:cNvSpPr>
            <a:spLocks noGrp="1"/>
          </p:cNvSpPr>
          <p:nvPr>
            <p:ph type="sldNum" sz="quarter" idx="12"/>
          </p:nvPr>
        </p:nvSpPr>
        <p:spPr/>
        <p:txBody>
          <a:bodyPr/>
          <a:lstStyle/>
          <a:p>
            <a:pPr>
              <a:defRPr/>
            </a:pPr>
            <a:fld id="{193D7E75-82E5-4227-A723-7DC309C4A2C1}" type="slidenum">
              <a:rPr lang="en-US" smtClean="0"/>
              <a:pPr>
                <a:defRPr/>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EC0A8-B7D7-EADB-A81A-169F4A6063F4}"/>
              </a:ext>
            </a:extLst>
          </p:cNvPr>
          <p:cNvSpPr>
            <a:spLocks noGrp="1"/>
          </p:cNvSpPr>
          <p:nvPr>
            <p:ph type="title"/>
          </p:nvPr>
        </p:nvSpPr>
        <p:spPr>
          <a:xfrm>
            <a:off x="304800" y="2691606"/>
            <a:ext cx="8229600" cy="1143000"/>
          </a:xfrm>
        </p:spPr>
        <p:txBody>
          <a:bodyPr>
            <a:normAutofit fontScale="90000"/>
          </a:bodyPr>
          <a:lstStyle/>
          <a:p>
            <a:r>
              <a:rPr lang="en-US"/>
              <a:t>Additional Discussion Topics</a:t>
            </a:r>
            <a:br>
              <a:rPr lang="en-US"/>
            </a:br>
            <a:r>
              <a:rPr lang="en-US"/>
              <a:t>(Contingent on Time Availability)</a:t>
            </a:r>
          </a:p>
        </p:txBody>
      </p:sp>
    </p:spTree>
    <p:extLst>
      <p:ext uri="{BB962C8B-B14F-4D97-AF65-F5344CB8AC3E}">
        <p14:creationId xmlns:p14="http://schemas.microsoft.com/office/powerpoint/2010/main" val="16825124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7F171-3FC5-7ECD-97AD-FE8FFD8CBFE3}"/>
              </a:ext>
            </a:extLst>
          </p:cNvPr>
          <p:cNvSpPr>
            <a:spLocks noGrp="1"/>
          </p:cNvSpPr>
          <p:nvPr>
            <p:ph type="title"/>
          </p:nvPr>
        </p:nvSpPr>
        <p:spPr>
          <a:xfrm>
            <a:off x="457200" y="-76200"/>
            <a:ext cx="8229600" cy="1143000"/>
          </a:xfrm>
        </p:spPr>
        <p:txBody>
          <a:bodyPr/>
          <a:lstStyle/>
          <a:p>
            <a:r>
              <a:rPr lang="en-US"/>
              <a:t>Environmental Justice </a:t>
            </a:r>
          </a:p>
        </p:txBody>
      </p:sp>
      <p:sp>
        <p:nvSpPr>
          <p:cNvPr id="3" name="Content Placeholder 2">
            <a:extLst>
              <a:ext uri="{FF2B5EF4-FFF2-40B4-BE49-F238E27FC236}">
                <a16:creationId xmlns:a16="http://schemas.microsoft.com/office/drawing/2014/main" id="{707AD119-C0E3-DA76-7EE6-E87EE04623CA}"/>
              </a:ext>
            </a:extLst>
          </p:cNvPr>
          <p:cNvSpPr>
            <a:spLocks noGrp="1"/>
          </p:cNvSpPr>
          <p:nvPr>
            <p:ph idx="1"/>
          </p:nvPr>
        </p:nvSpPr>
        <p:spPr/>
        <p:txBody>
          <a:bodyPr/>
          <a:lstStyle/>
          <a:p>
            <a:r>
              <a:rPr lang="en-US" dirty="0"/>
              <a:t>How does Environmental Justice (EJ) apply in the context of stormwater management?</a:t>
            </a:r>
          </a:p>
          <a:p>
            <a:endParaRPr lang="en-US" dirty="0"/>
          </a:p>
          <a:p>
            <a:r>
              <a:rPr lang="en-US" dirty="0"/>
              <a:t>Are special EJ provisions necessary for </a:t>
            </a:r>
          </a:p>
          <a:p>
            <a:pPr lvl="1"/>
            <a:r>
              <a:rPr lang="en-US" dirty="0"/>
              <a:t>Certain areas </a:t>
            </a:r>
          </a:p>
          <a:p>
            <a:pPr lvl="1"/>
            <a:r>
              <a:rPr lang="en-US" dirty="0"/>
              <a:t>Certain projects (e.g., affordable housing)</a:t>
            </a:r>
          </a:p>
          <a:p>
            <a:endParaRPr lang="en-US" dirty="0"/>
          </a:p>
          <a:p>
            <a:endParaRPr lang="en-US" dirty="0"/>
          </a:p>
        </p:txBody>
      </p:sp>
    </p:spTree>
    <p:extLst>
      <p:ext uri="{BB962C8B-B14F-4D97-AF65-F5344CB8AC3E}">
        <p14:creationId xmlns:p14="http://schemas.microsoft.com/office/powerpoint/2010/main" val="28408546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09999" y="1143001"/>
            <a:ext cx="4648199" cy="2547938"/>
          </a:xfrm>
        </p:spPr>
        <p:txBody>
          <a:bodyPr rtlCol="0">
            <a:normAutofit fontScale="90000"/>
          </a:bodyPr>
          <a:lstStyle/>
          <a:p>
            <a:pPr algn="r" eaLnBrk="1" fontAlgn="auto" hangingPunct="1">
              <a:spcAft>
                <a:spcPts val="0"/>
              </a:spcAft>
              <a:defRPr/>
            </a:pPr>
            <a:r>
              <a:rPr lang="en-US">
                <a:solidFill>
                  <a:schemeClr val="tx2">
                    <a:lumMod val="50000"/>
                  </a:schemeClr>
                </a:solidFill>
                <a:effectLst>
                  <a:outerShdw blurRad="38100" dist="38100" dir="2700000" algn="tl">
                    <a:srgbClr val="000000">
                      <a:alpha val="43137"/>
                    </a:srgbClr>
                  </a:outerShdw>
                </a:effectLst>
                <a:latin typeface="Arial" pitchFamily="34" charset="0"/>
                <a:cs typeface="Arial" pitchFamily="34" charset="0"/>
              </a:rPr>
              <a:t>Sensitive and Threatened  Stream Discussion</a:t>
            </a:r>
            <a:br>
              <a:rPr lang="en-US">
                <a:solidFill>
                  <a:schemeClr val="tx2">
                    <a:lumMod val="50000"/>
                  </a:schemeClr>
                </a:solidFill>
                <a:effectLst>
                  <a:outerShdw blurRad="38100" dist="38100" dir="2700000" algn="tl">
                    <a:srgbClr val="000000">
                      <a:alpha val="43137"/>
                    </a:srgbClr>
                  </a:outerShdw>
                </a:effectLst>
                <a:latin typeface="Arial" pitchFamily="34" charset="0"/>
                <a:cs typeface="Arial" pitchFamily="34" charset="0"/>
              </a:rPr>
            </a:br>
            <a:r>
              <a:rPr lang="en-US" sz="3100">
                <a:solidFill>
                  <a:schemeClr val="tx2">
                    <a:lumMod val="50000"/>
                  </a:schemeClr>
                </a:solidFill>
                <a:effectLst>
                  <a:outerShdw blurRad="38100" dist="38100" dir="2700000" algn="tl">
                    <a:srgbClr val="000000">
                      <a:alpha val="43137"/>
                    </a:srgbClr>
                  </a:outerShdw>
                </a:effectLst>
                <a:latin typeface="Arial" pitchFamily="34" charset="0"/>
                <a:cs typeface="Arial" pitchFamily="34" charset="0"/>
              </a:rPr>
              <a:t>Steering Committee mtg #4 </a:t>
            </a:r>
          </a:p>
        </p:txBody>
      </p:sp>
      <p:sp>
        <p:nvSpPr>
          <p:cNvPr id="3" name="Subtitle 2"/>
          <p:cNvSpPr>
            <a:spLocks noGrp="1"/>
          </p:cNvSpPr>
          <p:nvPr>
            <p:ph type="subTitle" idx="1"/>
          </p:nvPr>
        </p:nvSpPr>
        <p:spPr>
          <a:xfrm>
            <a:off x="3552961" y="4038600"/>
            <a:ext cx="4914115" cy="1066800"/>
          </a:xfrm>
        </p:spPr>
        <p:txBody>
          <a:bodyPr/>
          <a:lstStyle/>
          <a:p>
            <a:r>
              <a:rPr lang="en-US"/>
              <a:t>Jeff Dennis</a:t>
            </a:r>
          </a:p>
          <a:p>
            <a:r>
              <a:rPr lang="en-US"/>
              <a:t>Watershed Management Unit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40956-6D44-5ED5-73CC-B1228C5AEDD1}"/>
              </a:ext>
            </a:extLst>
          </p:cNvPr>
          <p:cNvSpPr>
            <a:spLocks noGrp="1"/>
          </p:cNvSpPr>
          <p:nvPr>
            <p:ph type="title"/>
          </p:nvPr>
        </p:nvSpPr>
        <p:spPr/>
        <p:txBody>
          <a:bodyPr>
            <a:normAutofit fontScale="90000"/>
          </a:bodyPr>
          <a:lstStyle/>
          <a:p>
            <a:r>
              <a:rPr lang="en-US" sz="2800" b="1"/>
              <a:t>Stormwater Management Law </a:t>
            </a:r>
            <a:r>
              <a:rPr lang="en-US" sz="2800" b="1">
                <a:effectLst/>
                <a:latin typeface="Calibri" panose="020F0502020204030204" pitchFamily="34" charset="0"/>
                <a:ea typeface="Calibri" panose="020F0502020204030204" pitchFamily="34" charset="0"/>
              </a:rPr>
              <a:t>§</a:t>
            </a:r>
            <a:r>
              <a:rPr lang="en-US" sz="2800" b="1">
                <a:effectLst/>
                <a:latin typeface="Calibri" panose="020F0502020204030204" pitchFamily="34" charset="0"/>
                <a:ea typeface="Calibri" panose="020F0502020204030204" pitchFamily="34" charset="0"/>
                <a:cs typeface="Times New Roman" panose="02020603050405020304" pitchFamily="18" charset="0"/>
              </a:rPr>
              <a:t>420-D.4 </a:t>
            </a:r>
            <a:br>
              <a:rPr lang="en-US" sz="2800" b="1">
                <a:effectLst/>
                <a:latin typeface="Calibri" panose="020F0502020204030204" pitchFamily="34" charset="0"/>
                <a:ea typeface="Calibri" panose="020F0502020204030204" pitchFamily="34" charset="0"/>
                <a:cs typeface="Times New Roman" panose="02020603050405020304" pitchFamily="18" charset="0"/>
              </a:rPr>
            </a:br>
            <a:r>
              <a:rPr lang="en-US" sz="2800" b="1" spc="-4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Degraded, sensitive or threatened regions or watersheds. </a:t>
            </a:r>
            <a:r>
              <a:rPr lang="en-US" sz="2800" b="1" spc="-40">
                <a:solidFill>
                  <a:srgbClr val="000000"/>
                </a:solidFill>
                <a:effectLst/>
                <a:highlight>
                  <a:srgbClr val="E7F4FF"/>
                </a:highlight>
                <a:latin typeface="Calibri" panose="020F0502020204030204" pitchFamily="34" charset="0"/>
                <a:ea typeface="Calibri" panose="020F0502020204030204" pitchFamily="34" charset="0"/>
                <a:cs typeface="Times New Roman" panose="02020603050405020304" pitchFamily="18" charset="0"/>
              </a:rPr>
              <a:t> </a:t>
            </a:r>
            <a:endParaRPr lang="en-US" sz="2800"/>
          </a:p>
        </p:txBody>
      </p:sp>
      <p:sp>
        <p:nvSpPr>
          <p:cNvPr id="3" name="Content Placeholder 2">
            <a:extLst>
              <a:ext uri="{FF2B5EF4-FFF2-40B4-BE49-F238E27FC236}">
                <a16:creationId xmlns:a16="http://schemas.microsoft.com/office/drawing/2014/main" id="{B5758B50-E871-0648-50C1-B7FA547CDE24}"/>
              </a:ext>
            </a:extLst>
          </p:cNvPr>
          <p:cNvSpPr>
            <a:spLocks noGrp="1"/>
          </p:cNvSpPr>
          <p:nvPr>
            <p:ph idx="1"/>
          </p:nvPr>
        </p:nvSpPr>
        <p:spPr>
          <a:xfrm>
            <a:off x="609600" y="1828800"/>
            <a:ext cx="8229600" cy="4525963"/>
          </a:xfrm>
        </p:spPr>
        <p:txBody>
          <a:bodyPr/>
          <a:lstStyle/>
          <a:p>
            <a:pPr marL="0" indent="0">
              <a:buNone/>
            </a:pPr>
            <a:r>
              <a:rPr lang="en-US" sz="2600" spc="-4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department shall establish by rule a list of degraded, sensitive or threatened regions or watersheds” </a:t>
            </a:r>
            <a:r>
              <a:rPr lang="en-US" sz="2600" i="1" spc="-4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including those which </a:t>
            </a:r>
            <a:r>
              <a:rPr lang="en-US" sz="2600" spc="-4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“Have been degraded or are susceptible to degradation of water quality or fisheries because of the cumulative effect of past or reasonably foreseeable levels of development activity within the watershed of the affected surface waters; and are not classified as most at risk”.</a:t>
            </a:r>
            <a:r>
              <a:rPr lang="en-US" sz="2600">
                <a:effectLst/>
                <a:latin typeface="Calibri" panose="020F0502020204030204" pitchFamily="34" charset="0"/>
                <a:ea typeface="Calibri" panose="020F0502020204030204" pitchFamily="34" charset="0"/>
                <a:cs typeface="Times New Roman" panose="02020603050405020304" pitchFamily="18" charset="0"/>
              </a:rPr>
              <a:t> </a:t>
            </a:r>
            <a:endParaRPr lang="en-US" sz="2600"/>
          </a:p>
          <a:p>
            <a:pPr marL="0" indent="0">
              <a:buNone/>
            </a:pPr>
            <a:endParaRPr lang="en-US"/>
          </a:p>
        </p:txBody>
      </p:sp>
    </p:spTree>
    <p:extLst>
      <p:ext uri="{BB962C8B-B14F-4D97-AF65-F5344CB8AC3E}">
        <p14:creationId xmlns:p14="http://schemas.microsoft.com/office/powerpoint/2010/main" val="14036758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F7AD111E-5972-4416-BF95-18239ACD4142}"/>
              </a:ext>
            </a:extLst>
          </p:cNvPr>
          <p:cNvSpPr>
            <a:spLocks noGrp="1"/>
          </p:cNvSpPr>
          <p:nvPr>
            <p:ph idx="1"/>
          </p:nvPr>
        </p:nvSpPr>
        <p:spPr>
          <a:xfrm>
            <a:off x="457200" y="444792"/>
            <a:ext cx="8229600" cy="5867400"/>
          </a:xfrm>
        </p:spPr>
        <p:txBody>
          <a:bodyPr/>
          <a:lstStyle/>
          <a:p>
            <a:pPr marL="0" indent="0">
              <a:buNone/>
            </a:pPr>
            <a:r>
              <a:rPr lang="en-US" sz="2600"/>
              <a:t>The intention of this effort to define Sensitive and Threatened Regions and Watersheds is </a:t>
            </a:r>
            <a:r>
              <a:rPr lang="en-US" sz="2600" b="1" i="1" u="sng"/>
              <a:t>not</a:t>
            </a:r>
            <a:r>
              <a:rPr lang="en-US" sz="2600"/>
              <a:t> to create a new stormwater management standard that is more burdensome than the current one size fits all General Standard, but rather to:</a:t>
            </a:r>
          </a:p>
          <a:p>
            <a:r>
              <a:rPr lang="en-US" sz="2600"/>
              <a:t>Identify watersheds that are most vulnerable to impairment of their aquatic life and require stormwater management practices targeted to efficiently address the particular vulnerabilities of each receiving water</a:t>
            </a:r>
          </a:p>
          <a:p>
            <a:r>
              <a:rPr lang="en-US" sz="2600"/>
              <a:t>To avoid requiring unnecessary, sophisticated stormwater management in the large majority of the State</a:t>
            </a:r>
          </a:p>
          <a:p>
            <a:r>
              <a:rPr lang="en-US" sz="2600"/>
              <a:t>Independent of state regulation, to inform and guide local efforts to protect these watersheds</a:t>
            </a:r>
          </a:p>
          <a:p>
            <a:endParaRPr lang="en-US" sz="2600"/>
          </a:p>
          <a:p>
            <a:endParaRPr lang="en-US" sz="2600"/>
          </a:p>
        </p:txBody>
      </p:sp>
      <p:sp>
        <p:nvSpPr>
          <p:cNvPr id="2" name="TextBox 1">
            <a:extLst>
              <a:ext uri="{FF2B5EF4-FFF2-40B4-BE49-F238E27FC236}">
                <a16:creationId xmlns:a16="http://schemas.microsoft.com/office/drawing/2014/main" id="{7115C7AC-C573-45C7-BFF6-307275BEBCB0}"/>
              </a:ext>
            </a:extLst>
          </p:cNvPr>
          <p:cNvSpPr txBox="1"/>
          <p:nvPr/>
        </p:nvSpPr>
        <p:spPr>
          <a:xfrm>
            <a:off x="8763000" y="5943600"/>
            <a:ext cx="304800" cy="369332"/>
          </a:xfrm>
          <a:prstGeom prst="rect">
            <a:avLst/>
          </a:prstGeom>
          <a:noFill/>
        </p:spPr>
        <p:txBody>
          <a:bodyPr wrap="square" rtlCol="0">
            <a:spAutoFit/>
          </a:bodyPr>
          <a:lstStyle/>
          <a:p>
            <a:fld id="{71746DD9-0941-4E74-9311-F69316DCA47C}" type="slidenum">
              <a:rPr lang="en-US" smtClean="0"/>
              <a:t>38</a:t>
            </a:fld>
            <a:endParaRPr lang="en-US"/>
          </a:p>
        </p:txBody>
      </p:sp>
    </p:spTree>
    <p:extLst>
      <p:ext uri="{BB962C8B-B14F-4D97-AF65-F5344CB8AC3E}">
        <p14:creationId xmlns:p14="http://schemas.microsoft.com/office/powerpoint/2010/main" val="1745790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A1816-7860-0805-EE89-DEDE541BC1B1}"/>
              </a:ext>
            </a:extLst>
          </p:cNvPr>
          <p:cNvSpPr>
            <a:spLocks noGrp="1"/>
          </p:cNvSpPr>
          <p:nvPr>
            <p:ph type="title"/>
          </p:nvPr>
        </p:nvSpPr>
        <p:spPr>
          <a:xfrm>
            <a:off x="457200" y="228600"/>
            <a:ext cx="8229600" cy="457199"/>
          </a:xfrm>
        </p:spPr>
        <p:txBody>
          <a:bodyPr>
            <a:noAutofit/>
          </a:bodyPr>
          <a:lstStyle/>
          <a:p>
            <a:r>
              <a:rPr lang="en-US" sz="2400"/>
              <a:t>Identification of S&amp;T stream watersheds - Challenges</a:t>
            </a:r>
          </a:p>
        </p:txBody>
      </p:sp>
      <p:sp>
        <p:nvSpPr>
          <p:cNvPr id="3" name="Content Placeholder 2">
            <a:extLst>
              <a:ext uri="{FF2B5EF4-FFF2-40B4-BE49-F238E27FC236}">
                <a16:creationId xmlns:a16="http://schemas.microsoft.com/office/drawing/2014/main" id="{31387BC0-481F-0A7B-D739-A8ECB5095D82}"/>
              </a:ext>
            </a:extLst>
          </p:cNvPr>
          <p:cNvSpPr>
            <a:spLocks noGrp="1"/>
          </p:cNvSpPr>
          <p:nvPr>
            <p:ph idx="1"/>
          </p:nvPr>
        </p:nvSpPr>
        <p:spPr>
          <a:xfrm>
            <a:off x="457200" y="838200"/>
            <a:ext cx="8229600" cy="5181600"/>
          </a:xfrm>
        </p:spPr>
        <p:txBody>
          <a:bodyPr/>
          <a:lstStyle/>
          <a:p>
            <a:r>
              <a:rPr lang="en-US" sz="2200"/>
              <a:t>What metric(s) should be used?</a:t>
            </a:r>
          </a:p>
        </p:txBody>
      </p:sp>
    </p:spTree>
    <p:extLst>
      <p:ext uri="{BB962C8B-B14F-4D97-AF65-F5344CB8AC3E}">
        <p14:creationId xmlns:p14="http://schemas.microsoft.com/office/powerpoint/2010/main" val="1201480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4293F02D-E701-6588-F692-4616398D10E9}"/>
              </a:ext>
            </a:extLst>
          </p:cNvPr>
          <p:cNvGraphicFramePr>
            <a:graphicFrameLocks noGrp="1"/>
          </p:cNvGraphicFramePr>
          <p:nvPr>
            <p:extLst>
              <p:ext uri="{D42A27DB-BD31-4B8C-83A1-F6EECF244321}">
                <p14:modId xmlns:p14="http://schemas.microsoft.com/office/powerpoint/2010/main" val="2759195375"/>
              </p:ext>
            </p:extLst>
          </p:nvPr>
        </p:nvGraphicFramePr>
        <p:xfrm>
          <a:off x="609600" y="228599"/>
          <a:ext cx="8077201" cy="5774427"/>
        </p:xfrm>
        <a:graphic>
          <a:graphicData uri="http://schemas.openxmlformats.org/drawingml/2006/table">
            <a:tbl>
              <a:tblPr firstRow="1" firstCol="1" bandRow="1">
                <a:effectLst>
                  <a:outerShdw blurRad="50800" dist="38100" dir="2700000" algn="tl" rotWithShape="0">
                    <a:prstClr val="black">
                      <a:alpha val="40000"/>
                    </a:prstClr>
                  </a:outerShdw>
                </a:effectLst>
                <a:tableStyleId>{5C22544A-7EE6-4342-B048-85BDC9FD1C3A}</a:tableStyleId>
              </a:tblPr>
              <a:tblGrid>
                <a:gridCol w="3379237">
                  <a:extLst>
                    <a:ext uri="{9D8B030D-6E8A-4147-A177-3AD203B41FA5}">
                      <a16:colId xmlns:a16="http://schemas.microsoft.com/office/drawing/2014/main" val="2864032881"/>
                    </a:ext>
                  </a:extLst>
                </a:gridCol>
                <a:gridCol w="2707978">
                  <a:extLst>
                    <a:ext uri="{9D8B030D-6E8A-4147-A177-3AD203B41FA5}">
                      <a16:colId xmlns:a16="http://schemas.microsoft.com/office/drawing/2014/main" val="1525623484"/>
                    </a:ext>
                  </a:extLst>
                </a:gridCol>
                <a:gridCol w="1989986">
                  <a:extLst>
                    <a:ext uri="{9D8B030D-6E8A-4147-A177-3AD203B41FA5}">
                      <a16:colId xmlns:a16="http://schemas.microsoft.com/office/drawing/2014/main" val="1268461698"/>
                    </a:ext>
                  </a:extLst>
                </a:gridCol>
              </a:tblGrid>
              <a:tr h="472980">
                <a:tc rowSpan="2">
                  <a:txBody>
                    <a:bodyPr/>
                    <a:lstStyle/>
                    <a:p>
                      <a:pPr marL="0" marR="0" algn="ctr">
                        <a:spcBef>
                          <a:spcPts val="0"/>
                        </a:spcBef>
                        <a:spcAft>
                          <a:spcPts val="0"/>
                        </a:spcAft>
                      </a:pPr>
                      <a:endParaRPr lang="en-US" sz="1500">
                        <a:effectLst/>
                        <a:latin typeface="+mj-lt"/>
                      </a:endParaRPr>
                    </a:p>
                    <a:p>
                      <a:pPr marL="0" marR="0" algn="ctr">
                        <a:spcBef>
                          <a:spcPts val="0"/>
                        </a:spcBef>
                        <a:spcAft>
                          <a:spcPts val="0"/>
                        </a:spcAft>
                      </a:pPr>
                      <a:endParaRPr lang="en-US" sz="1500">
                        <a:effectLst/>
                        <a:latin typeface="+mj-lt"/>
                      </a:endParaRPr>
                    </a:p>
                    <a:p>
                      <a:pPr marL="0" marR="0" algn="ctr">
                        <a:spcBef>
                          <a:spcPts val="0"/>
                        </a:spcBef>
                        <a:spcAft>
                          <a:spcPts val="0"/>
                        </a:spcAft>
                      </a:pPr>
                      <a:r>
                        <a:rPr lang="en-US" sz="1500">
                          <a:effectLst/>
                          <a:latin typeface="+mj-lt"/>
                        </a:rPr>
                        <a:t>Milestone</a:t>
                      </a:r>
                      <a:endParaRPr lang="en-US" sz="1500">
                        <a:effectLst/>
                        <a:latin typeface="+mj-lt"/>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b="1">
                          <a:effectLst/>
                          <a:latin typeface="+mj-lt"/>
                          <a:ea typeface="Times New Roman" panose="02020603050405020304" pitchFamily="18" charset="0"/>
                          <a:cs typeface="Times New Roman" panose="02020603050405020304" pitchFamily="18" charset="0"/>
                        </a:rPr>
                        <a:t>Initial </a:t>
                      </a:r>
                    </a:p>
                    <a:p>
                      <a:pPr marL="0" marR="0" algn="ctr">
                        <a:spcBef>
                          <a:spcPts val="0"/>
                        </a:spcBef>
                        <a:spcAft>
                          <a:spcPts val="0"/>
                        </a:spcAft>
                      </a:pPr>
                      <a:r>
                        <a:rPr lang="en-US" sz="1500" b="1">
                          <a:effectLst/>
                          <a:latin typeface="+mj-lt"/>
                          <a:ea typeface="Times New Roman" panose="02020603050405020304" pitchFamily="18" charset="0"/>
                          <a:cs typeface="Times New Roman" panose="02020603050405020304" pitchFamily="18" charset="0"/>
                        </a:rPr>
                        <a:t>(First SC Meeting)</a:t>
                      </a:r>
                    </a:p>
                  </a:txBody>
                  <a:tcPr marL="68580" marR="68580" marT="0" marB="0"/>
                </a:tc>
                <a:tc>
                  <a:txBody>
                    <a:bodyPr/>
                    <a:lstStyle/>
                    <a:p>
                      <a:pPr marL="0" marR="0" algn="ctr">
                        <a:spcBef>
                          <a:spcPts val="0"/>
                        </a:spcBef>
                        <a:spcAft>
                          <a:spcPts val="0"/>
                        </a:spcAft>
                      </a:pPr>
                      <a:r>
                        <a:rPr lang="en-US" sz="1500">
                          <a:effectLst/>
                          <a:latin typeface="+mj-lt"/>
                          <a:ea typeface="Times New Roman" panose="02020603050405020304" pitchFamily="18" charset="0"/>
                          <a:cs typeface="Times New Roman" panose="02020603050405020304" pitchFamily="18" charset="0"/>
                        </a:rPr>
                        <a:t>Updated </a:t>
                      </a:r>
                    </a:p>
                    <a:p>
                      <a:pPr marL="0" marR="0" algn="ctr">
                        <a:spcBef>
                          <a:spcPts val="0"/>
                        </a:spcBef>
                        <a:spcAft>
                          <a:spcPts val="0"/>
                        </a:spcAft>
                      </a:pPr>
                      <a:r>
                        <a:rPr lang="en-US" sz="1500">
                          <a:effectLst/>
                          <a:latin typeface="+mj-lt"/>
                          <a:ea typeface="Times New Roman" panose="02020603050405020304" pitchFamily="18" charset="0"/>
                          <a:cs typeface="Times New Roman" panose="02020603050405020304" pitchFamily="18" charset="0"/>
                        </a:rPr>
                        <a:t>(Fourth SC Meeting)</a:t>
                      </a:r>
                    </a:p>
                  </a:txBody>
                  <a:tcPr marL="68580" marR="68580" marT="0" marB="0"/>
                </a:tc>
                <a:extLst>
                  <a:ext uri="{0D108BD9-81ED-4DB2-BD59-A6C34878D82A}">
                    <a16:rowId xmlns:a16="http://schemas.microsoft.com/office/drawing/2014/main" val="2329334511"/>
                  </a:ext>
                </a:extLst>
              </a:tr>
              <a:tr h="472980">
                <a:tc vMerge="1">
                  <a:txBody>
                    <a:bodyPr/>
                    <a:lstStyle/>
                    <a:p>
                      <a:endParaRPr/>
                    </a:p>
                  </a:txBody>
                  <a:tcPr marL="68580" marR="68580" marT="0" marB="0"/>
                </a:tc>
                <a:tc gridSpan="2">
                  <a:txBody>
                    <a:bodyPr/>
                    <a:lstStyle/>
                    <a:p>
                      <a:pPr marL="0" marR="0" algn="ctr">
                        <a:spcBef>
                          <a:spcPts val="0"/>
                        </a:spcBef>
                        <a:spcAft>
                          <a:spcPts val="0"/>
                        </a:spcAft>
                      </a:pPr>
                      <a:r>
                        <a:rPr lang="en-US" sz="1500" b="1">
                          <a:effectLst/>
                          <a:latin typeface="+mj-lt"/>
                        </a:rPr>
                        <a:t>Date</a:t>
                      </a:r>
                      <a:endParaRPr lang="en-US" sz="1500" b="1">
                        <a:effectLst/>
                        <a:latin typeface="+mj-lt"/>
                        <a:ea typeface="Times New Roman" panose="02020603050405020304" pitchFamily="18" charset="0"/>
                        <a:cs typeface="Times New Roman" panose="02020603050405020304" pitchFamily="18" charset="0"/>
                      </a:endParaRPr>
                    </a:p>
                  </a:txBody>
                  <a:tcPr marL="68580" marR="68580" marT="0" marB="0"/>
                </a:tc>
                <a:tc hMerge="1">
                  <a:txBody>
                    <a:bodyPr/>
                    <a:lstStyle/>
                    <a:p>
                      <a:pPr marL="0" marR="0" algn="ctr">
                        <a:spcBef>
                          <a:spcPts val="0"/>
                        </a:spcBef>
                        <a:spcAft>
                          <a:spcPts val="0"/>
                        </a:spcAft>
                      </a:pP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8207606"/>
                  </a:ext>
                </a:extLst>
              </a:tr>
              <a:tr h="472980">
                <a:tc>
                  <a:txBody>
                    <a:bodyPr/>
                    <a:lstStyle/>
                    <a:p>
                      <a:pPr marL="0" marR="0" algn="ctr">
                        <a:spcBef>
                          <a:spcPts val="0"/>
                        </a:spcBef>
                        <a:spcAft>
                          <a:spcPts val="0"/>
                        </a:spcAft>
                      </a:pPr>
                      <a:r>
                        <a:rPr lang="en-US" sz="1500">
                          <a:effectLst/>
                          <a:latin typeface="+mj-lt"/>
                        </a:rPr>
                        <a:t>Stakeholder Kick-off Meeting</a:t>
                      </a:r>
                      <a:endParaRPr lang="en-US" sz="150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defTabSz="914400" rtl="0" eaLnBrk="1" latinLnBrk="0" hangingPunct="1">
                        <a:spcBef>
                          <a:spcPts val="0"/>
                        </a:spcBef>
                        <a:spcAft>
                          <a:spcPts val="0"/>
                        </a:spcAft>
                      </a:pPr>
                      <a:r>
                        <a:rPr lang="en-US" sz="1500" kern="1200" dirty="0">
                          <a:solidFill>
                            <a:schemeClr val="dk1"/>
                          </a:solidFill>
                          <a:effectLst/>
                          <a:latin typeface="+mj-lt"/>
                          <a:cs typeface="Times New Roman" panose="02020603050405020304" pitchFamily="18" charset="0"/>
                        </a:rPr>
                        <a:t>December 2023</a:t>
                      </a:r>
                      <a:endParaRPr lang="en-US" sz="1500" kern="1200" dirty="0">
                        <a:solidFill>
                          <a:schemeClr val="dk1"/>
                        </a:solidFill>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defTabSz="914400" rtl="0" eaLnBrk="1" latinLnBrk="0" hangingPunct="1">
                        <a:spcBef>
                          <a:spcPts val="0"/>
                        </a:spcBef>
                        <a:spcAft>
                          <a:spcPts val="0"/>
                        </a:spcAft>
                      </a:pPr>
                      <a:r>
                        <a:rPr lang="en-US" sz="1500" kern="1200">
                          <a:solidFill>
                            <a:schemeClr val="dk1"/>
                          </a:solidFill>
                          <a:effectLst/>
                          <a:latin typeface="+mj-lt"/>
                          <a:ea typeface="+mn-ea"/>
                          <a:cs typeface="+mn-cs"/>
                        </a:rPr>
                        <a:t>December 2023</a:t>
                      </a:r>
                    </a:p>
                  </a:txBody>
                  <a:tcPr marL="68580" marR="68580" marT="0" marB="0"/>
                </a:tc>
                <a:extLst>
                  <a:ext uri="{0D108BD9-81ED-4DB2-BD59-A6C34878D82A}">
                    <a16:rowId xmlns:a16="http://schemas.microsoft.com/office/drawing/2014/main" val="3544175546"/>
                  </a:ext>
                </a:extLst>
              </a:tr>
              <a:tr h="449621">
                <a:tc>
                  <a:txBody>
                    <a:bodyPr/>
                    <a:lstStyle/>
                    <a:p>
                      <a:pPr marL="0" marR="0" algn="ctr">
                        <a:spcBef>
                          <a:spcPts val="0"/>
                        </a:spcBef>
                        <a:spcAft>
                          <a:spcPts val="0"/>
                        </a:spcAft>
                      </a:pPr>
                      <a:r>
                        <a:rPr lang="en-US" sz="1500">
                          <a:solidFill>
                            <a:srgbClr val="FFFF00"/>
                          </a:solidFill>
                          <a:effectLst/>
                          <a:latin typeface="+mj-lt"/>
                        </a:rPr>
                        <a:t>Stormwater BMP Manual Update Project* </a:t>
                      </a:r>
                      <a:endParaRPr lang="en-US" sz="1500">
                        <a:solidFill>
                          <a:srgbClr val="FFFF00"/>
                        </a:solidFill>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defTabSz="914400" rtl="0" eaLnBrk="1" latinLnBrk="0" hangingPunct="1">
                        <a:spcBef>
                          <a:spcPts val="0"/>
                        </a:spcBef>
                        <a:spcAft>
                          <a:spcPts val="0"/>
                        </a:spcAft>
                      </a:pPr>
                      <a:r>
                        <a:rPr lang="en-US" sz="1500" kern="1200">
                          <a:solidFill>
                            <a:schemeClr val="dk1"/>
                          </a:solidFill>
                          <a:effectLst/>
                          <a:latin typeface="+mj-lt"/>
                          <a:ea typeface="+mn-ea"/>
                          <a:cs typeface="Times New Roman" panose="02020603050405020304" pitchFamily="18" charset="0"/>
                        </a:rPr>
                        <a:t>March 2024 – December 2025</a:t>
                      </a:r>
                    </a:p>
                  </a:txBody>
                  <a:tcPr marL="68580" marR="68580" marT="0" marB="0"/>
                </a:tc>
                <a:tc>
                  <a:txBody>
                    <a:bodyPr/>
                    <a:lstStyle/>
                    <a:p>
                      <a:pPr marL="0" marR="0" algn="ctr">
                        <a:spcBef>
                          <a:spcPts val="0"/>
                        </a:spcBef>
                        <a:spcAft>
                          <a:spcPts val="0"/>
                        </a:spcAft>
                      </a:pPr>
                      <a:r>
                        <a:rPr lang="en-US" sz="1500">
                          <a:solidFill>
                            <a:schemeClr val="accent6">
                              <a:lumMod val="75000"/>
                            </a:schemeClr>
                          </a:solidFill>
                          <a:effectLst/>
                          <a:latin typeface="+mj-lt"/>
                          <a:ea typeface="Times New Roman" panose="02020603050405020304" pitchFamily="18" charset="0"/>
                          <a:cs typeface="Times New Roman" panose="02020603050405020304" pitchFamily="18" charset="0"/>
                        </a:rPr>
                        <a:t>TBD – 2026*</a:t>
                      </a:r>
                    </a:p>
                  </a:txBody>
                  <a:tcPr marL="68580" marR="68580" marT="0" marB="0"/>
                </a:tc>
                <a:extLst>
                  <a:ext uri="{0D108BD9-81ED-4DB2-BD59-A6C34878D82A}">
                    <a16:rowId xmlns:a16="http://schemas.microsoft.com/office/drawing/2014/main" val="2169304333"/>
                  </a:ext>
                </a:extLst>
              </a:tr>
              <a:tr h="472980">
                <a:tc>
                  <a:txBody>
                    <a:bodyPr/>
                    <a:lstStyle/>
                    <a:p>
                      <a:pPr marL="0" marR="0" algn="ctr">
                        <a:spcBef>
                          <a:spcPts val="0"/>
                        </a:spcBef>
                        <a:spcAft>
                          <a:spcPts val="0"/>
                        </a:spcAft>
                      </a:pPr>
                      <a:r>
                        <a:rPr lang="en-US" sz="1500" dirty="0">
                          <a:effectLst/>
                          <a:latin typeface="+mj-lt"/>
                        </a:rPr>
                        <a:t>Final Stakeholder Meeting</a:t>
                      </a:r>
                      <a:endParaRPr lang="en-US" sz="1500" dirty="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defTabSz="914400" rtl="0" eaLnBrk="1" latinLnBrk="0" hangingPunct="1">
                        <a:spcBef>
                          <a:spcPts val="0"/>
                        </a:spcBef>
                        <a:spcAft>
                          <a:spcPts val="0"/>
                        </a:spcAft>
                      </a:pPr>
                      <a:r>
                        <a:rPr lang="en-US" sz="1500" kern="1200">
                          <a:solidFill>
                            <a:schemeClr val="dk1"/>
                          </a:solidFill>
                          <a:effectLst/>
                          <a:latin typeface="+mj-lt"/>
                          <a:ea typeface="+mn-ea"/>
                          <a:cs typeface="Times New Roman" panose="02020603050405020304" pitchFamily="18" charset="0"/>
                        </a:rPr>
                        <a:t>June 2024</a:t>
                      </a:r>
                    </a:p>
                  </a:txBody>
                  <a:tcPr marL="68580" marR="68580" marT="0" marB="0"/>
                </a:tc>
                <a:tc>
                  <a:txBody>
                    <a:bodyPr/>
                    <a:lstStyle/>
                    <a:p>
                      <a:pPr marL="0" marR="0" algn="ctr">
                        <a:spcBef>
                          <a:spcPts val="0"/>
                        </a:spcBef>
                        <a:spcAft>
                          <a:spcPts val="0"/>
                        </a:spcAft>
                      </a:pPr>
                      <a:r>
                        <a:rPr lang="en-US" sz="1500">
                          <a:effectLst/>
                          <a:latin typeface="+mj-lt"/>
                          <a:ea typeface="Times New Roman" panose="02020603050405020304" pitchFamily="18" charset="0"/>
                          <a:cs typeface="Times New Roman" panose="02020603050405020304" pitchFamily="18" charset="0"/>
                        </a:rPr>
                        <a:t>November 2024</a:t>
                      </a:r>
                    </a:p>
                  </a:txBody>
                  <a:tcPr marL="68580" marR="68580" marT="0" marB="0"/>
                </a:tc>
                <a:extLst>
                  <a:ext uri="{0D108BD9-81ED-4DB2-BD59-A6C34878D82A}">
                    <a16:rowId xmlns:a16="http://schemas.microsoft.com/office/drawing/2014/main" val="726584393"/>
                  </a:ext>
                </a:extLst>
              </a:tr>
              <a:tr h="945960">
                <a:tc>
                  <a:txBody>
                    <a:bodyPr/>
                    <a:lstStyle/>
                    <a:p>
                      <a:pPr marL="0" marR="0" algn="ctr">
                        <a:spcBef>
                          <a:spcPts val="0"/>
                        </a:spcBef>
                        <a:spcAft>
                          <a:spcPts val="0"/>
                        </a:spcAft>
                      </a:pPr>
                      <a:r>
                        <a:rPr lang="en-US" sz="1500" dirty="0">
                          <a:effectLst/>
                          <a:latin typeface="+mj-lt"/>
                        </a:rPr>
                        <a:t>Draft proposed rules (with stakeholder review/written feedback)</a:t>
                      </a:r>
                      <a:endParaRPr lang="en-US" sz="1500" dirty="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defTabSz="914400" rtl="0" eaLnBrk="1" latinLnBrk="0" hangingPunct="1">
                        <a:spcBef>
                          <a:spcPts val="0"/>
                        </a:spcBef>
                        <a:spcAft>
                          <a:spcPts val="0"/>
                        </a:spcAft>
                      </a:pPr>
                      <a:r>
                        <a:rPr lang="en-US" sz="1500" kern="1200">
                          <a:solidFill>
                            <a:schemeClr val="dk1"/>
                          </a:solidFill>
                          <a:effectLst/>
                          <a:latin typeface="+mj-lt"/>
                          <a:ea typeface="+mn-ea"/>
                          <a:cs typeface="Times New Roman" panose="02020603050405020304" pitchFamily="18" charset="0"/>
                        </a:rPr>
                        <a:t>May-July 2024</a:t>
                      </a:r>
                    </a:p>
                  </a:txBody>
                  <a:tcPr marL="68580" marR="68580" marT="0" marB="0"/>
                </a:tc>
                <a:tc>
                  <a:txBody>
                    <a:bodyPr/>
                    <a:lstStyle/>
                    <a:p>
                      <a:pPr marL="0" marR="0" algn="ctr">
                        <a:spcBef>
                          <a:spcPts val="0"/>
                        </a:spcBef>
                        <a:spcAft>
                          <a:spcPts val="0"/>
                        </a:spcAft>
                      </a:pPr>
                      <a:r>
                        <a:rPr lang="en-US" sz="1500" dirty="0">
                          <a:effectLst/>
                          <a:latin typeface="+mj-lt"/>
                          <a:ea typeface="Times New Roman" panose="02020603050405020304" pitchFamily="18" charset="0"/>
                          <a:cs typeface="Times New Roman" panose="02020603050405020304" pitchFamily="18" charset="0"/>
                        </a:rPr>
                        <a:t>December 2024 – </a:t>
                      </a:r>
                    </a:p>
                    <a:p>
                      <a:pPr marL="0" marR="0" algn="ctr">
                        <a:spcBef>
                          <a:spcPts val="0"/>
                        </a:spcBef>
                        <a:spcAft>
                          <a:spcPts val="0"/>
                        </a:spcAft>
                      </a:pPr>
                      <a:r>
                        <a:rPr lang="en-US" sz="1500" dirty="0">
                          <a:effectLst/>
                          <a:latin typeface="+mj-lt"/>
                          <a:ea typeface="Times New Roman" panose="02020603050405020304" pitchFamily="18" charset="0"/>
                          <a:cs typeface="Times New Roman" panose="02020603050405020304" pitchFamily="18" charset="0"/>
                        </a:rPr>
                        <a:t>mid-2025</a:t>
                      </a:r>
                    </a:p>
                  </a:txBody>
                  <a:tcPr marL="68580" marR="68580" marT="0" marB="0"/>
                </a:tc>
                <a:extLst>
                  <a:ext uri="{0D108BD9-81ED-4DB2-BD59-A6C34878D82A}">
                    <a16:rowId xmlns:a16="http://schemas.microsoft.com/office/drawing/2014/main" val="254440636"/>
                  </a:ext>
                </a:extLst>
              </a:tr>
              <a:tr h="537210">
                <a:tc>
                  <a:txBody>
                    <a:bodyPr/>
                    <a:lstStyle/>
                    <a:p>
                      <a:pPr marL="0" marR="0" algn="ctr">
                        <a:spcBef>
                          <a:spcPts val="0"/>
                        </a:spcBef>
                        <a:spcAft>
                          <a:spcPts val="0"/>
                        </a:spcAft>
                      </a:pPr>
                      <a:r>
                        <a:rPr lang="en-US" sz="1500" dirty="0">
                          <a:effectLst/>
                          <a:latin typeface="+mj-lt"/>
                        </a:rPr>
                        <a:t>Introduce proposed rule to BEP</a:t>
                      </a:r>
                      <a:endParaRPr lang="en-US" sz="1500" dirty="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defTabSz="914400" rtl="0" eaLnBrk="1" latinLnBrk="0" hangingPunct="1">
                        <a:spcBef>
                          <a:spcPts val="0"/>
                        </a:spcBef>
                        <a:spcAft>
                          <a:spcPts val="0"/>
                        </a:spcAft>
                      </a:pPr>
                      <a:r>
                        <a:rPr lang="en-US" sz="1500" kern="1200">
                          <a:solidFill>
                            <a:schemeClr val="dk1"/>
                          </a:solidFill>
                          <a:effectLst/>
                          <a:latin typeface="+mj-lt"/>
                          <a:ea typeface="+mn-ea"/>
                          <a:cs typeface="Times New Roman" panose="02020603050405020304" pitchFamily="18" charset="0"/>
                        </a:rPr>
                        <a:t>Mid to Late 2024 </a:t>
                      </a:r>
                    </a:p>
                    <a:p>
                      <a:pPr marL="0" marR="0" algn="ctr" defTabSz="914400" rtl="0" eaLnBrk="1" latinLnBrk="0" hangingPunct="1">
                        <a:spcBef>
                          <a:spcPts val="0"/>
                        </a:spcBef>
                        <a:spcAft>
                          <a:spcPts val="0"/>
                        </a:spcAft>
                      </a:pPr>
                      <a:r>
                        <a:rPr lang="en-US" sz="1500" kern="1200">
                          <a:solidFill>
                            <a:schemeClr val="dk1"/>
                          </a:solidFill>
                          <a:effectLst/>
                          <a:latin typeface="+mj-lt"/>
                          <a:ea typeface="+mn-ea"/>
                          <a:cs typeface="Times New Roman" panose="02020603050405020304" pitchFamily="18" charset="0"/>
                        </a:rPr>
                        <a:t> </a:t>
                      </a:r>
                    </a:p>
                  </a:txBody>
                  <a:tcPr marL="68580" marR="68580" marT="0" marB="0"/>
                </a:tc>
                <a:tc>
                  <a:txBody>
                    <a:bodyPr/>
                    <a:lstStyle/>
                    <a:p>
                      <a:pPr marL="0" marR="0" algn="ctr">
                        <a:spcBef>
                          <a:spcPts val="0"/>
                        </a:spcBef>
                        <a:spcAft>
                          <a:spcPts val="0"/>
                        </a:spcAft>
                      </a:pPr>
                      <a:r>
                        <a:rPr lang="en-US" sz="1500" dirty="0">
                          <a:effectLst/>
                          <a:latin typeface="+mj-lt"/>
                          <a:ea typeface="Times New Roman" panose="02020603050405020304" pitchFamily="18" charset="0"/>
                          <a:cs typeface="Times New Roman" panose="02020603050405020304" pitchFamily="18" charset="0"/>
                        </a:rPr>
                        <a:t>Mid-2025</a:t>
                      </a:r>
                    </a:p>
                  </a:txBody>
                  <a:tcPr marL="68580" marR="68580" marT="0" marB="0"/>
                </a:tc>
                <a:extLst>
                  <a:ext uri="{0D108BD9-81ED-4DB2-BD59-A6C34878D82A}">
                    <a16:rowId xmlns:a16="http://schemas.microsoft.com/office/drawing/2014/main" val="3250998903"/>
                  </a:ext>
                </a:extLst>
              </a:tr>
              <a:tr h="523197">
                <a:tc>
                  <a:txBody>
                    <a:bodyPr/>
                    <a:lstStyle/>
                    <a:p>
                      <a:pPr marL="0" marR="0" algn="ctr">
                        <a:spcBef>
                          <a:spcPts val="0"/>
                        </a:spcBef>
                        <a:spcAft>
                          <a:spcPts val="0"/>
                        </a:spcAft>
                      </a:pPr>
                      <a:r>
                        <a:rPr lang="en-US" sz="1500" dirty="0">
                          <a:effectLst/>
                          <a:latin typeface="+mj-lt"/>
                          <a:ea typeface="Times New Roman" panose="02020603050405020304" pitchFamily="18" charset="0"/>
                          <a:cs typeface="Times New Roman" panose="02020603050405020304" pitchFamily="18" charset="0"/>
                        </a:rPr>
                        <a:t>Provisionally adopted rule filed with Legislature</a:t>
                      </a:r>
                    </a:p>
                  </a:txBody>
                  <a:tcPr marL="68580" marR="68580" marT="0" marB="0"/>
                </a:tc>
                <a:tc>
                  <a:txBody>
                    <a:bodyPr/>
                    <a:lstStyle/>
                    <a:p>
                      <a:pPr marL="0" marR="0" algn="ctr" defTabSz="914400" rtl="0" eaLnBrk="1" latinLnBrk="0" hangingPunct="1">
                        <a:spcBef>
                          <a:spcPts val="0"/>
                        </a:spcBef>
                        <a:spcAft>
                          <a:spcPts val="0"/>
                        </a:spcAft>
                      </a:pPr>
                      <a:r>
                        <a:rPr lang="en-US" sz="1500" kern="1200">
                          <a:solidFill>
                            <a:schemeClr val="dk1"/>
                          </a:solidFill>
                          <a:effectLst/>
                          <a:latin typeface="+mj-lt"/>
                          <a:ea typeface="+mn-ea"/>
                          <a:cs typeface="Times New Roman" panose="02020603050405020304" pitchFamily="18" charset="0"/>
                        </a:rPr>
                        <a:t>January 2025</a:t>
                      </a:r>
                    </a:p>
                  </a:txBody>
                  <a:tcPr marL="68580" marR="68580" marT="0" marB="0"/>
                </a:tc>
                <a:tc>
                  <a:txBody>
                    <a:bodyPr/>
                    <a:lstStyle/>
                    <a:p>
                      <a:pPr marL="0" marR="0" algn="ctr">
                        <a:spcBef>
                          <a:spcPts val="0"/>
                        </a:spcBef>
                        <a:spcAft>
                          <a:spcPts val="0"/>
                        </a:spcAft>
                      </a:pPr>
                      <a:r>
                        <a:rPr lang="en-US" sz="1500" dirty="0">
                          <a:effectLst/>
                          <a:latin typeface="+mj-lt"/>
                          <a:ea typeface="Times New Roman" panose="02020603050405020304" pitchFamily="18" charset="0"/>
                          <a:cs typeface="Times New Roman" panose="02020603050405020304" pitchFamily="18" charset="0"/>
                        </a:rPr>
                        <a:t>January 2026</a:t>
                      </a:r>
                    </a:p>
                  </a:txBody>
                  <a:tcPr marL="68580" marR="68580" marT="0" marB="0"/>
                </a:tc>
                <a:extLst>
                  <a:ext uri="{0D108BD9-81ED-4DB2-BD59-A6C34878D82A}">
                    <a16:rowId xmlns:a16="http://schemas.microsoft.com/office/drawing/2014/main" val="3315986520"/>
                  </a:ext>
                </a:extLst>
              </a:tr>
              <a:tr h="472980">
                <a:tc>
                  <a:txBody>
                    <a:bodyPr/>
                    <a:lstStyle/>
                    <a:p>
                      <a:pPr marL="0" marR="0" algn="ctr">
                        <a:spcBef>
                          <a:spcPts val="0"/>
                        </a:spcBef>
                        <a:spcAft>
                          <a:spcPts val="0"/>
                        </a:spcAft>
                      </a:pPr>
                      <a:r>
                        <a:rPr lang="en-US" sz="1500" dirty="0">
                          <a:effectLst/>
                          <a:latin typeface="+mj-lt"/>
                        </a:rPr>
                        <a:t>Final Adoption of the Rules by BEP</a:t>
                      </a:r>
                      <a:endParaRPr lang="en-US" sz="1500" dirty="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defTabSz="914400" rtl="0" eaLnBrk="1" latinLnBrk="0" hangingPunct="1">
                        <a:spcBef>
                          <a:spcPts val="0"/>
                        </a:spcBef>
                        <a:spcAft>
                          <a:spcPts val="0"/>
                        </a:spcAft>
                      </a:pPr>
                      <a:r>
                        <a:rPr lang="en-US" sz="1500" kern="1200" dirty="0">
                          <a:solidFill>
                            <a:schemeClr val="dk1"/>
                          </a:solidFill>
                          <a:effectLst/>
                          <a:latin typeface="+mj-lt"/>
                          <a:ea typeface="+mn-ea"/>
                          <a:cs typeface="Times New Roman" panose="02020603050405020304" pitchFamily="18" charset="0"/>
                        </a:rPr>
                        <a:t>Mid-2025</a:t>
                      </a:r>
                    </a:p>
                  </a:txBody>
                  <a:tcPr marL="68580" marR="68580" marT="0" marB="0"/>
                </a:tc>
                <a:tc>
                  <a:txBody>
                    <a:bodyPr/>
                    <a:lstStyle/>
                    <a:p>
                      <a:pPr marL="0" marR="0" algn="ctr">
                        <a:spcBef>
                          <a:spcPts val="0"/>
                        </a:spcBef>
                        <a:spcAft>
                          <a:spcPts val="0"/>
                        </a:spcAft>
                      </a:pPr>
                      <a:r>
                        <a:rPr lang="en-US" sz="1500" dirty="0">
                          <a:effectLst/>
                          <a:latin typeface="+mj-lt"/>
                          <a:ea typeface="Times New Roman" panose="02020603050405020304" pitchFamily="18" charset="0"/>
                          <a:cs typeface="Times New Roman" panose="02020603050405020304" pitchFamily="18" charset="0"/>
                        </a:rPr>
                        <a:t>Mid-2026</a:t>
                      </a:r>
                    </a:p>
                  </a:txBody>
                  <a:tcPr marL="68580" marR="68580" marT="0" marB="0"/>
                </a:tc>
                <a:extLst>
                  <a:ext uri="{0D108BD9-81ED-4DB2-BD59-A6C34878D82A}">
                    <a16:rowId xmlns:a16="http://schemas.microsoft.com/office/drawing/2014/main" val="3449696572"/>
                  </a:ext>
                </a:extLst>
              </a:tr>
              <a:tr h="472980">
                <a:tc>
                  <a:txBody>
                    <a:bodyPr/>
                    <a:lstStyle/>
                    <a:p>
                      <a:pPr marL="0" marR="0" algn="ctr">
                        <a:spcBef>
                          <a:spcPts val="0"/>
                        </a:spcBef>
                        <a:spcAft>
                          <a:spcPts val="0"/>
                        </a:spcAft>
                      </a:pPr>
                      <a:r>
                        <a:rPr lang="en-US" sz="1500">
                          <a:effectLst/>
                          <a:latin typeface="+mj-lt"/>
                        </a:rPr>
                        <a:t>Final Manual </a:t>
                      </a:r>
                      <a:endParaRPr lang="en-US" sz="150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defTabSz="914400" rtl="0" eaLnBrk="1" latinLnBrk="0" hangingPunct="1">
                        <a:spcBef>
                          <a:spcPts val="0"/>
                        </a:spcBef>
                        <a:spcAft>
                          <a:spcPts val="0"/>
                        </a:spcAft>
                      </a:pPr>
                      <a:r>
                        <a:rPr lang="en-US" sz="1500" kern="1200" dirty="0">
                          <a:solidFill>
                            <a:schemeClr val="dk1"/>
                          </a:solidFill>
                          <a:effectLst/>
                          <a:latin typeface="+mj-lt"/>
                          <a:ea typeface="+mn-ea"/>
                          <a:cs typeface="Times New Roman" panose="02020603050405020304" pitchFamily="18" charset="0"/>
                        </a:rPr>
                        <a:t>End of 2025</a:t>
                      </a:r>
                    </a:p>
                  </a:txBody>
                  <a:tcPr marL="68580" marR="68580" marT="0" marB="0"/>
                </a:tc>
                <a:tc>
                  <a:txBody>
                    <a:bodyPr/>
                    <a:lstStyle/>
                    <a:p>
                      <a:pPr marL="0" marR="0" algn="ctr">
                        <a:spcBef>
                          <a:spcPts val="0"/>
                        </a:spcBef>
                        <a:spcAft>
                          <a:spcPts val="0"/>
                        </a:spcAft>
                      </a:pPr>
                      <a:r>
                        <a:rPr lang="en-US" sz="1500" dirty="0">
                          <a:effectLst/>
                          <a:latin typeface="+mj-lt"/>
                          <a:ea typeface="Times New Roman" panose="02020603050405020304" pitchFamily="18" charset="0"/>
                          <a:cs typeface="Times New Roman" panose="02020603050405020304" pitchFamily="18" charset="0"/>
                        </a:rPr>
                        <a:t>Mid-2026</a:t>
                      </a:r>
                    </a:p>
                  </a:txBody>
                  <a:tcPr marL="68580" marR="68580" marT="0" marB="0"/>
                </a:tc>
                <a:extLst>
                  <a:ext uri="{0D108BD9-81ED-4DB2-BD59-A6C34878D82A}">
                    <a16:rowId xmlns:a16="http://schemas.microsoft.com/office/drawing/2014/main" val="2505084847"/>
                  </a:ext>
                </a:extLst>
              </a:tr>
              <a:tr h="472980">
                <a:tc gridSpan="3">
                  <a:txBody>
                    <a:bodyPr/>
                    <a:lstStyle/>
                    <a:p>
                      <a:pPr marL="0" marR="0" algn="l">
                        <a:spcBef>
                          <a:spcPts val="0"/>
                        </a:spcBef>
                        <a:spcAft>
                          <a:spcPts val="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 No contractor on board yet; first Request for Proposal received no bid. Starting date “To Be Determined (TBD)”</a:t>
                      </a:r>
                    </a:p>
                  </a:txBody>
                  <a:tcPr marL="68580" marR="68580" marT="0" marB="0"/>
                </a:tc>
                <a:tc hMerge="1">
                  <a:txBody>
                    <a:bodyPr/>
                    <a:lstStyle/>
                    <a:p>
                      <a:pPr marL="0" marR="0" algn="ctr">
                        <a:spcBef>
                          <a:spcPts val="0"/>
                        </a:spcBef>
                        <a:spcAft>
                          <a:spcPts val="0"/>
                        </a:spcAft>
                      </a:pP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pPr marL="0" marR="0" algn="ctr">
                        <a:spcBef>
                          <a:spcPts val="0"/>
                        </a:spcBef>
                        <a:spcAft>
                          <a:spcPts val="0"/>
                        </a:spcAft>
                      </a:pPr>
                      <a:endParaRPr lang="en-US" sz="1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92612821"/>
                  </a:ext>
                </a:extLst>
              </a:tr>
            </a:tbl>
          </a:graphicData>
        </a:graphic>
      </p:graphicFrame>
    </p:spTree>
    <p:extLst>
      <p:ext uri="{BB962C8B-B14F-4D97-AF65-F5344CB8AC3E}">
        <p14:creationId xmlns:p14="http://schemas.microsoft.com/office/powerpoint/2010/main" val="41384096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0BC0F-02C8-218A-9366-F91896DD5033}"/>
              </a:ext>
            </a:extLst>
          </p:cNvPr>
          <p:cNvSpPr>
            <a:spLocks noGrp="1"/>
          </p:cNvSpPr>
          <p:nvPr>
            <p:ph type="title"/>
          </p:nvPr>
        </p:nvSpPr>
        <p:spPr>
          <a:xfrm>
            <a:off x="457200" y="76199"/>
            <a:ext cx="8229600" cy="655637"/>
          </a:xfrm>
        </p:spPr>
        <p:txBody>
          <a:bodyPr>
            <a:normAutofit/>
          </a:bodyPr>
          <a:lstStyle/>
          <a:p>
            <a:r>
              <a:rPr lang="en-US" sz="1800"/>
              <a:t>Effects of Urbanization on the Aquatic Life of Maine Streams</a:t>
            </a:r>
            <a:br>
              <a:rPr lang="en-US" sz="1800"/>
            </a:br>
            <a:r>
              <a:rPr lang="en-US" sz="1800"/>
              <a:t>Danielson, TJ et al. 2016 MDEP</a:t>
            </a:r>
          </a:p>
        </p:txBody>
      </p:sp>
      <p:sp>
        <p:nvSpPr>
          <p:cNvPr id="3" name="Content Placeholder 2">
            <a:extLst>
              <a:ext uri="{FF2B5EF4-FFF2-40B4-BE49-F238E27FC236}">
                <a16:creationId xmlns:a16="http://schemas.microsoft.com/office/drawing/2014/main" id="{1551751C-EB60-9071-468A-3E1C85C73FA5}"/>
              </a:ext>
            </a:extLst>
          </p:cNvPr>
          <p:cNvSpPr>
            <a:spLocks noGrp="1"/>
          </p:cNvSpPr>
          <p:nvPr>
            <p:ph idx="1"/>
          </p:nvPr>
        </p:nvSpPr>
        <p:spPr>
          <a:xfrm>
            <a:off x="457200" y="4267200"/>
            <a:ext cx="8229600" cy="1905000"/>
          </a:xfrm>
        </p:spPr>
        <p:txBody>
          <a:bodyPr/>
          <a:lstStyle/>
          <a:p>
            <a:r>
              <a:rPr lang="en-US" sz="1800">
                <a:ea typeface="Times New Roman" panose="02020603050405020304" pitchFamily="18" charset="0"/>
              </a:rPr>
              <a:t>Evaluated 140 catchments upstream of biomonitoring sample locations</a:t>
            </a:r>
          </a:p>
          <a:p>
            <a:r>
              <a:rPr lang="en-US" sz="1800">
                <a:effectLst/>
                <a:ea typeface="Times New Roman" panose="02020603050405020304" pitchFamily="18" charset="0"/>
              </a:rPr>
              <a:t>Concluded that streams become vulnerable to no longer attaining Aquatic Life Criteria when % Impervious Cover exceeds:</a:t>
            </a:r>
          </a:p>
          <a:p>
            <a:pPr lvl="1"/>
            <a:r>
              <a:rPr lang="en-US" sz="1800" b="1"/>
              <a:t>Class AA/A – 1% to 3%</a:t>
            </a:r>
          </a:p>
          <a:p>
            <a:pPr lvl="1"/>
            <a:r>
              <a:rPr lang="en-US" sz="1800" b="1"/>
              <a:t>Class B – 3% to 6%</a:t>
            </a:r>
          </a:p>
          <a:p>
            <a:pPr lvl="1"/>
            <a:r>
              <a:rPr lang="en-US" sz="1800" b="1"/>
              <a:t>Class C – 10% to 15%</a:t>
            </a:r>
          </a:p>
        </p:txBody>
      </p:sp>
      <p:pic>
        <p:nvPicPr>
          <p:cNvPr id="5" name="Picture 4">
            <a:extLst>
              <a:ext uri="{FF2B5EF4-FFF2-40B4-BE49-F238E27FC236}">
                <a16:creationId xmlns:a16="http://schemas.microsoft.com/office/drawing/2014/main" id="{1D34FBFA-4C99-634D-F8CD-25B760D34F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5859" y="731836"/>
            <a:ext cx="6332281" cy="3459243"/>
          </a:xfrm>
          <a:prstGeom prst="rect">
            <a:avLst/>
          </a:prstGeom>
          <a:ln>
            <a:solidFill>
              <a:schemeClr val="tx1"/>
            </a:solidFill>
          </a:ln>
        </p:spPr>
      </p:pic>
    </p:spTree>
    <p:extLst>
      <p:ext uri="{BB962C8B-B14F-4D97-AF65-F5344CB8AC3E}">
        <p14:creationId xmlns:p14="http://schemas.microsoft.com/office/powerpoint/2010/main" val="3650867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A1816-7860-0805-EE89-DEDE541BC1B1}"/>
              </a:ext>
            </a:extLst>
          </p:cNvPr>
          <p:cNvSpPr>
            <a:spLocks noGrp="1"/>
          </p:cNvSpPr>
          <p:nvPr>
            <p:ph type="title"/>
          </p:nvPr>
        </p:nvSpPr>
        <p:spPr>
          <a:xfrm>
            <a:off x="457200" y="228600"/>
            <a:ext cx="8229600" cy="457199"/>
          </a:xfrm>
        </p:spPr>
        <p:txBody>
          <a:bodyPr>
            <a:noAutofit/>
          </a:bodyPr>
          <a:lstStyle/>
          <a:p>
            <a:r>
              <a:rPr lang="en-US" sz="2400"/>
              <a:t>Identification of S&amp;T stream watersheds - Challenges</a:t>
            </a:r>
          </a:p>
        </p:txBody>
      </p:sp>
      <p:sp>
        <p:nvSpPr>
          <p:cNvPr id="3" name="Content Placeholder 2">
            <a:extLst>
              <a:ext uri="{FF2B5EF4-FFF2-40B4-BE49-F238E27FC236}">
                <a16:creationId xmlns:a16="http://schemas.microsoft.com/office/drawing/2014/main" id="{31387BC0-481F-0A7B-D739-A8ECB5095D82}"/>
              </a:ext>
            </a:extLst>
          </p:cNvPr>
          <p:cNvSpPr>
            <a:spLocks noGrp="1"/>
          </p:cNvSpPr>
          <p:nvPr>
            <p:ph idx="1"/>
          </p:nvPr>
        </p:nvSpPr>
        <p:spPr>
          <a:xfrm>
            <a:off x="342900" y="838200"/>
            <a:ext cx="8458200" cy="5257800"/>
          </a:xfrm>
        </p:spPr>
        <p:txBody>
          <a:bodyPr/>
          <a:lstStyle/>
          <a:p>
            <a:r>
              <a:rPr lang="en-US" sz="2400"/>
              <a:t>What metric(s) should be used?</a:t>
            </a:r>
          </a:p>
          <a:p>
            <a:pPr lvl="1"/>
            <a:r>
              <a:rPr lang="en-US" sz="2200"/>
              <a:t>Current % impervious cover (IC) in the watershed</a:t>
            </a:r>
          </a:p>
          <a:p>
            <a:pPr lvl="1"/>
            <a:r>
              <a:rPr lang="en-US" sz="2200"/>
              <a:t>Recent  change in %IC over time</a:t>
            </a:r>
            <a:endParaRPr lang="en-US" sz="1000"/>
          </a:p>
          <a:p>
            <a:r>
              <a:rPr lang="en-US" sz="2400"/>
              <a:t>What % IC thresholds should be used for inclusion on the list?</a:t>
            </a:r>
          </a:p>
          <a:p>
            <a:pPr lvl="1"/>
            <a:r>
              <a:rPr lang="en-US" sz="2200"/>
              <a:t>&gt; 10% current IC</a:t>
            </a:r>
          </a:p>
          <a:p>
            <a:pPr lvl="1"/>
            <a:r>
              <a:rPr lang="en-US" sz="2200"/>
              <a:t>7 to 10 % current IC, change in % IC 2001 – 2019 &gt; 1%</a:t>
            </a:r>
          </a:p>
          <a:p>
            <a:pPr lvl="1"/>
            <a:r>
              <a:rPr lang="en-US" sz="2200"/>
              <a:t>4 to 7 % current IC, change in % IC 2001 – 2019 &gt; 2%</a:t>
            </a:r>
            <a:endParaRPr lang="en-US" sz="1000"/>
          </a:p>
          <a:p>
            <a:r>
              <a:rPr lang="en-US" sz="2400"/>
              <a:t>What streams should be evaluated?</a:t>
            </a:r>
          </a:p>
          <a:p>
            <a:pPr lvl="1"/>
            <a:r>
              <a:rPr lang="en-US" sz="2200"/>
              <a:t>Stream order – 1</a:t>
            </a:r>
            <a:r>
              <a:rPr lang="en-US" sz="2200" baseline="30000"/>
              <a:t>st</a:t>
            </a:r>
            <a:r>
              <a:rPr lang="en-US" sz="2200"/>
              <a:t>, 2</a:t>
            </a:r>
            <a:r>
              <a:rPr lang="en-US" sz="2200" baseline="30000"/>
              <a:t>nd</a:t>
            </a:r>
            <a:r>
              <a:rPr lang="en-US" sz="2200"/>
              <a:t> and some 3</a:t>
            </a:r>
            <a:r>
              <a:rPr lang="en-US" sz="2200" baseline="30000"/>
              <a:t>rd</a:t>
            </a:r>
            <a:endParaRPr lang="en-US" sz="1000"/>
          </a:p>
          <a:p>
            <a:r>
              <a:rPr lang="en-US" sz="2400"/>
              <a:t>What should the watershed size threshold be?</a:t>
            </a:r>
          </a:p>
          <a:p>
            <a:pPr lvl="1"/>
            <a:r>
              <a:rPr lang="en-US" sz="2000"/>
              <a:t> </a:t>
            </a:r>
            <a:r>
              <a:rPr lang="en-US" sz="2200"/>
              <a:t>Reasonable size threshold will exclude many small, viable streams </a:t>
            </a:r>
          </a:p>
          <a:p>
            <a:pPr lvl="1"/>
            <a:r>
              <a:rPr lang="en-US" sz="2200"/>
              <a:t>Tested &gt; 200 and &gt; 250 acres</a:t>
            </a:r>
          </a:p>
          <a:p>
            <a:pPr marL="0" indent="0">
              <a:buNone/>
            </a:pPr>
            <a:endParaRPr lang="en-US" sz="2200"/>
          </a:p>
        </p:txBody>
      </p:sp>
    </p:spTree>
    <p:extLst>
      <p:ext uri="{BB962C8B-B14F-4D97-AF65-F5344CB8AC3E}">
        <p14:creationId xmlns:p14="http://schemas.microsoft.com/office/powerpoint/2010/main" val="959953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061C76-797C-6CF3-41E6-18BA67AA87B8}"/>
              </a:ext>
            </a:extLst>
          </p:cNvPr>
          <p:cNvSpPr>
            <a:spLocks noGrp="1"/>
          </p:cNvSpPr>
          <p:nvPr>
            <p:ph idx="1"/>
          </p:nvPr>
        </p:nvSpPr>
        <p:spPr>
          <a:xfrm>
            <a:off x="609600" y="823118"/>
            <a:ext cx="8077200" cy="5211764"/>
          </a:xfrm>
        </p:spPr>
        <p:txBody>
          <a:bodyPr/>
          <a:lstStyle/>
          <a:p>
            <a:pPr marL="0" indent="0">
              <a:buNone/>
            </a:pPr>
            <a:r>
              <a:rPr lang="en-US" sz="2400" u="sng"/>
              <a:t>Urban and rapidly urbanizing watershed conundrum</a:t>
            </a:r>
          </a:p>
          <a:p>
            <a:r>
              <a:rPr lang="en-US" sz="2000"/>
              <a:t>The proposed decision tree would only require Core LID in watersheds that are not on the S&amp;T List, the UIS List or in a lake watershed</a:t>
            </a:r>
          </a:p>
          <a:p>
            <a:r>
              <a:rPr lang="en-US" sz="2000"/>
              <a:t>A Catchment Size threshold of 0.8 sq km or higher will leave many viable streams off the S&amp;T list</a:t>
            </a:r>
          </a:p>
          <a:p>
            <a:r>
              <a:rPr lang="en-US" sz="2000"/>
              <a:t>In already urban or rapidly urbanizing areas this will result in many currently high IC small streams with inadequate protection</a:t>
            </a:r>
          </a:p>
          <a:p>
            <a:pPr marL="0" indent="0">
              <a:buNone/>
            </a:pPr>
            <a:endParaRPr lang="en-US" sz="1200"/>
          </a:p>
          <a:p>
            <a:pPr marL="0" indent="0">
              <a:buNone/>
            </a:pPr>
            <a:r>
              <a:rPr lang="en-US" sz="2400"/>
              <a:t>Possible solution – Identify urban/urbanizing “regions” that would protect these streams</a:t>
            </a:r>
          </a:p>
          <a:p>
            <a:r>
              <a:rPr lang="en-US" sz="2000"/>
              <a:t>All regulated development would have to meet the S&amp;T stormwater requirements</a:t>
            </a:r>
          </a:p>
          <a:p>
            <a:r>
              <a:rPr lang="en-US" sz="2000"/>
              <a:t>“Regions” could be highly impervious and high growth municipalities</a:t>
            </a:r>
          </a:p>
          <a:p>
            <a:r>
              <a:rPr lang="en-US" sz="2000"/>
              <a:t>Would dramatically reduce the number of individual S&amp;T watersheds making implementation much easier</a:t>
            </a:r>
          </a:p>
          <a:p>
            <a:endParaRPr lang="en-US" sz="2400"/>
          </a:p>
        </p:txBody>
      </p:sp>
      <p:sp>
        <p:nvSpPr>
          <p:cNvPr id="6" name="Title 1">
            <a:extLst>
              <a:ext uri="{FF2B5EF4-FFF2-40B4-BE49-F238E27FC236}">
                <a16:creationId xmlns:a16="http://schemas.microsoft.com/office/drawing/2014/main" id="{A8C00105-142F-5C17-E6AC-4C31381932BC}"/>
              </a:ext>
            </a:extLst>
          </p:cNvPr>
          <p:cNvSpPr>
            <a:spLocks noGrp="1"/>
          </p:cNvSpPr>
          <p:nvPr>
            <p:ph type="title"/>
          </p:nvPr>
        </p:nvSpPr>
        <p:spPr>
          <a:xfrm>
            <a:off x="457200" y="228600"/>
            <a:ext cx="8229600" cy="457199"/>
          </a:xfrm>
        </p:spPr>
        <p:txBody>
          <a:bodyPr>
            <a:noAutofit/>
          </a:bodyPr>
          <a:lstStyle/>
          <a:p>
            <a:r>
              <a:rPr lang="en-US" sz="2400"/>
              <a:t>Identification of S&amp;T stream watersheds - Challenges</a:t>
            </a:r>
          </a:p>
        </p:txBody>
      </p:sp>
    </p:spTree>
    <p:extLst>
      <p:ext uri="{BB962C8B-B14F-4D97-AF65-F5344CB8AC3E}">
        <p14:creationId xmlns:p14="http://schemas.microsoft.com/office/powerpoint/2010/main" val="2372209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20E144-4811-B4D6-BF62-4C3408399A9B}"/>
              </a:ext>
            </a:extLst>
          </p:cNvPr>
          <p:cNvSpPr>
            <a:spLocks noGrp="1"/>
          </p:cNvSpPr>
          <p:nvPr>
            <p:ph idx="1"/>
          </p:nvPr>
        </p:nvSpPr>
        <p:spPr>
          <a:xfrm>
            <a:off x="452021" y="1066800"/>
            <a:ext cx="8229600" cy="4525963"/>
          </a:xfrm>
        </p:spPr>
        <p:txBody>
          <a:bodyPr/>
          <a:lstStyle/>
          <a:p>
            <a:pPr marL="0" indent="0">
              <a:spcBef>
                <a:spcPts val="1200"/>
              </a:spcBef>
              <a:buNone/>
            </a:pPr>
            <a:r>
              <a:rPr lang="en-US" sz="2600"/>
              <a:t>Data sources were not perfect</a:t>
            </a:r>
          </a:p>
          <a:p>
            <a:pPr>
              <a:spcBef>
                <a:spcPts val="1200"/>
              </a:spcBef>
            </a:pPr>
            <a:r>
              <a:rPr lang="en-US" sz="2400"/>
              <a:t>NLCD IC vs C-CAP 2021 IC</a:t>
            </a:r>
          </a:p>
          <a:p>
            <a:pPr>
              <a:spcBef>
                <a:spcPts val="1200"/>
              </a:spcBef>
            </a:pPr>
            <a:r>
              <a:rPr lang="en-US" sz="2400"/>
              <a:t>NHD high resolution layer often delineated stream catchments that were mostly tidal or included direct drainage to major rivers or coastal waters</a:t>
            </a:r>
          </a:p>
          <a:p>
            <a:pPr>
              <a:spcBef>
                <a:spcPts val="1200"/>
              </a:spcBef>
            </a:pPr>
            <a:r>
              <a:rPr lang="en-US" sz="2400"/>
              <a:t>NLCD IC identified </a:t>
            </a:r>
            <a:r>
              <a:rPr lang="en-US" sz="2400" err="1"/>
              <a:t>identified</a:t>
            </a:r>
            <a:r>
              <a:rPr lang="en-US" sz="2400"/>
              <a:t> solar arrays as impervious</a:t>
            </a:r>
            <a:endParaRPr lang="en-US" sz="2000"/>
          </a:p>
          <a:p>
            <a:pPr>
              <a:spcBef>
                <a:spcPts val="1200"/>
              </a:spcBef>
            </a:pPr>
            <a:r>
              <a:rPr lang="en-US" sz="2400"/>
              <a:t>C-CAP 2021 IC identified gravel pits as impervious</a:t>
            </a:r>
          </a:p>
          <a:p>
            <a:pPr marL="0" indent="0">
              <a:spcBef>
                <a:spcPts val="1200"/>
              </a:spcBef>
              <a:buNone/>
            </a:pPr>
            <a:r>
              <a:rPr lang="en-US" sz="2400"/>
              <a:t>As a result, confirmation of the validity of each catchment’s info using contours and a variety of aerial photo sources was required.  More than 70 catchments were discarded.</a:t>
            </a:r>
          </a:p>
        </p:txBody>
      </p:sp>
      <p:sp>
        <p:nvSpPr>
          <p:cNvPr id="4" name="Title 1">
            <a:extLst>
              <a:ext uri="{FF2B5EF4-FFF2-40B4-BE49-F238E27FC236}">
                <a16:creationId xmlns:a16="http://schemas.microsoft.com/office/drawing/2014/main" id="{2715B1AA-37AA-D21B-57D2-34BAEE780D73}"/>
              </a:ext>
            </a:extLst>
          </p:cNvPr>
          <p:cNvSpPr>
            <a:spLocks noGrp="1"/>
          </p:cNvSpPr>
          <p:nvPr>
            <p:ph type="title"/>
          </p:nvPr>
        </p:nvSpPr>
        <p:spPr>
          <a:xfrm>
            <a:off x="452021" y="381000"/>
            <a:ext cx="8229600" cy="457199"/>
          </a:xfrm>
        </p:spPr>
        <p:txBody>
          <a:bodyPr>
            <a:noAutofit/>
          </a:bodyPr>
          <a:lstStyle/>
          <a:p>
            <a:r>
              <a:rPr lang="en-US" sz="2400"/>
              <a:t>Identification of S&amp;T stream watersheds - Challenges</a:t>
            </a:r>
          </a:p>
        </p:txBody>
      </p:sp>
    </p:spTree>
    <p:extLst>
      <p:ext uri="{BB962C8B-B14F-4D97-AF65-F5344CB8AC3E}">
        <p14:creationId xmlns:p14="http://schemas.microsoft.com/office/powerpoint/2010/main" val="23930991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05227-C40E-D6A3-97D0-118A9C243BAD}"/>
              </a:ext>
            </a:extLst>
          </p:cNvPr>
          <p:cNvSpPr>
            <a:spLocks noGrp="1"/>
          </p:cNvSpPr>
          <p:nvPr>
            <p:ph type="title"/>
          </p:nvPr>
        </p:nvSpPr>
        <p:spPr>
          <a:xfrm>
            <a:off x="457200" y="274638"/>
            <a:ext cx="8229600" cy="563562"/>
          </a:xfrm>
        </p:spPr>
        <p:txBody>
          <a:bodyPr>
            <a:normAutofit/>
          </a:bodyPr>
          <a:lstStyle/>
          <a:p>
            <a:r>
              <a:rPr lang="en-US" sz="2800"/>
              <a:t>Results of Initial Effort</a:t>
            </a:r>
          </a:p>
        </p:txBody>
      </p:sp>
      <p:sp>
        <p:nvSpPr>
          <p:cNvPr id="3" name="Content Placeholder 2">
            <a:extLst>
              <a:ext uri="{FF2B5EF4-FFF2-40B4-BE49-F238E27FC236}">
                <a16:creationId xmlns:a16="http://schemas.microsoft.com/office/drawing/2014/main" id="{88787F56-D6EC-D725-68FD-E11203B1B759}"/>
              </a:ext>
            </a:extLst>
          </p:cNvPr>
          <p:cNvSpPr>
            <a:spLocks noGrp="1"/>
          </p:cNvSpPr>
          <p:nvPr>
            <p:ph idx="1"/>
          </p:nvPr>
        </p:nvSpPr>
        <p:spPr>
          <a:xfrm>
            <a:off x="423909" y="914400"/>
            <a:ext cx="8229600" cy="5181600"/>
          </a:xfrm>
        </p:spPr>
        <p:txBody>
          <a:bodyPr/>
          <a:lstStyle/>
          <a:p>
            <a:r>
              <a:rPr lang="en-US" sz="2400"/>
              <a:t>Tested a hybrid formula for identifying potential sensitive and threatened regions ( Combination of current IC, IC change and the number of high IC catchments in the municipality) </a:t>
            </a:r>
          </a:p>
        </p:txBody>
      </p:sp>
      <p:graphicFrame>
        <p:nvGraphicFramePr>
          <p:cNvPr id="5" name="Table 4">
            <a:extLst>
              <a:ext uri="{FF2B5EF4-FFF2-40B4-BE49-F238E27FC236}">
                <a16:creationId xmlns:a16="http://schemas.microsoft.com/office/drawing/2014/main" id="{9B4B9B64-B191-6AFB-3E9D-AB6A653442E0}"/>
              </a:ext>
            </a:extLst>
          </p:cNvPr>
          <p:cNvGraphicFramePr>
            <a:graphicFrameLocks noGrp="1"/>
          </p:cNvGraphicFramePr>
          <p:nvPr/>
        </p:nvGraphicFramePr>
        <p:xfrm>
          <a:off x="1504950" y="2362200"/>
          <a:ext cx="6134099" cy="3733800"/>
        </p:xfrm>
        <a:graphic>
          <a:graphicData uri="http://schemas.openxmlformats.org/drawingml/2006/table">
            <a:tbl>
              <a:tblPr firstRow="1" firstCol="1" bandRow="1"/>
              <a:tblGrid>
                <a:gridCol w="1446722">
                  <a:extLst>
                    <a:ext uri="{9D8B030D-6E8A-4147-A177-3AD203B41FA5}">
                      <a16:colId xmlns:a16="http://schemas.microsoft.com/office/drawing/2014/main" val="89863357"/>
                    </a:ext>
                  </a:extLst>
                </a:gridCol>
                <a:gridCol w="1562459">
                  <a:extLst>
                    <a:ext uri="{9D8B030D-6E8A-4147-A177-3AD203B41FA5}">
                      <a16:colId xmlns:a16="http://schemas.microsoft.com/office/drawing/2014/main" val="4191182425"/>
                    </a:ext>
                  </a:extLst>
                </a:gridCol>
                <a:gridCol w="1562459">
                  <a:extLst>
                    <a:ext uri="{9D8B030D-6E8A-4147-A177-3AD203B41FA5}">
                      <a16:colId xmlns:a16="http://schemas.microsoft.com/office/drawing/2014/main" val="3225626723"/>
                    </a:ext>
                  </a:extLst>
                </a:gridCol>
                <a:gridCol w="1562459">
                  <a:extLst>
                    <a:ext uri="{9D8B030D-6E8A-4147-A177-3AD203B41FA5}">
                      <a16:colId xmlns:a16="http://schemas.microsoft.com/office/drawing/2014/main" val="4103017098"/>
                    </a:ext>
                  </a:extLst>
                </a:gridCol>
              </a:tblGrid>
              <a:tr h="373380">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Auburn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Eastport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Lewiston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Waterville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31470093"/>
                  </a:ext>
                </a:extLst>
              </a:tr>
              <a:tr h="373380">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Augusta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Eliot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Oakland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Wells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96480423"/>
                  </a:ext>
                </a:extLst>
              </a:tr>
              <a:tr h="373380">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Bangor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Falmouth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Old Orchard Beach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Westbrook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26528459"/>
                  </a:ext>
                </a:extLst>
              </a:tr>
              <a:tr h="373380">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Bath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Fairfield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Portland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Windham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53426691"/>
                  </a:ext>
                </a:extLst>
              </a:tr>
              <a:tr h="373380">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Belfast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Freeport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Saco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Winslow</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51699256"/>
                  </a:ext>
                </a:extLst>
              </a:tr>
              <a:tr h="373380">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Biddeford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Gardiner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Sanford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Yarmouth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36574874"/>
                  </a:ext>
                </a:extLst>
              </a:tr>
              <a:tr h="373380">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Brewer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Gorham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Scarborough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York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93195669"/>
                  </a:ext>
                </a:extLst>
              </a:tr>
              <a:tr h="373380">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Brunswick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Hallowell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Skowhegan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01179144"/>
                  </a:ext>
                </a:extLst>
              </a:tr>
              <a:tr h="373380">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Cape Elizabeth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Kennebunk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South Portland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08479962"/>
                  </a:ext>
                </a:extLst>
              </a:tr>
              <a:tr h="373380">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Cumberland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Kittery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Topsham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kern="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28263454"/>
                  </a:ext>
                </a:extLst>
              </a:tr>
            </a:tbl>
          </a:graphicData>
        </a:graphic>
      </p:graphicFrame>
    </p:spTree>
    <p:extLst>
      <p:ext uri="{BB962C8B-B14F-4D97-AF65-F5344CB8AC3E}">
        <p14:creationId xmlns:p14="http://schemas.microsoft.com/office/powerpoint/2010/main" val="904352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05227-C40E-D6A3-97D0-118A9C243BAD}"/>
              </a:ext>
            </a:extLst>
          </p:cNvPr>
          <p:cNvSpPr>
            <a:spLocks noGrp="1"/>
          </p:cNvSpPr>
          <p:nvPr>
            <p:ph type="title"/>
          </p:nvPr>
        </p:nvSpPr>
        <p:spPr>
          <a:xfrm>
            <a:off x="446103" y="76200"/>
            <a:ext cx="8229600" cy="563562"/>
          </a:xfrm>
        </p:spPr>
        <p:txBody>
          <a:bodyPr>
            <a:normAutofit/>
          </a:bodyPr>
          <a:lstStyle/>
          <a:p>
            <a:r>
              <a:rPr lang="en-US" sz="2800"/>
              <a:t>Results of Initial Effort</a:t>
            </a:r>
          </a:p>
        </p:txBody>
      </p:sp>
      <p:sp>
        <p:nvSpPr>
          <p:cNvPr id="3" name="Content Placeholder 2">
            <a:extLst>
              <a:ext uri="{FF2B5EF4-FFF2-40B4-BE49-F238E27FC236}">
                <a16:creationId xmlns:a16="http://schemas.microsoft.com/office/drawing/2014/main" id="{88787F56-D6EC-D725-68FD-E11203B1B759}"/>
              </a:ext>
            </a:extLst>
          </p:cNvPr>
          <p:cNvSpPr>
            <a:spLocks noGrp="1"/>
          </p:cNvSpPr>
          <p:nvPr>
            <p:ph idx="1"/>
          </p:nvPr>
        </p:nvSpPr>
        <p:spPr>
          <a:xfrm>
            <a:off x="446103" y="685800"/>
            <a:ext cx="8229600" cy="5181600"/>
          </a:xfrm>
        </p:spPr>
        <p:txBody>
          <a:bodyPr/>
          <a:lstStyle/>
          <a:p>
            <a:pPr>
              <a:spcBef>
                <a:spcPts val="0"/>
              </a:spcBef>
              <a:spcAft>
                <a:spcPts val="1200"/>
              </a:spcAft>
            </a:pPr>
            <a:r>
              <a:rPr lang="en-US" sz="2600"/>
              <a:t>Identified 231 1</a:t>
            </a:r>
            <a:r>
              <a:rPr lang="en-US" sz="2600" baseline="30000"/>
              <a:t>st</a:t>
            </a:r>
            <a:r>
              <a:rPr lang="en-US" sz="2600"/>
              <a:t> and 2</a:t>
            </a:r>
            <a:r>
              <a:rPr lang="en-US" sz="2600" baseline="30000"/>
              <a:t>nd</a:t>
            </a:r>
            <a:r>
              <a:rPr lang="en-US" sz="2600"/>
              <a:t> order stream catchments &gt;200 acres that exceeded the current % IC and the change in % IC thresholds.  Of these:</a:t>
            </a:r>
          </a:p>
          <a:p>
            <a:pPr lvl="1">
              <a:spcBef>
                <a:spcPts val="0"/>
              </a:spcBef>
              <a:spcAft>
                <a:spcPts val="1200"/>
              </a:spcAft>
            </a:pPr>
            <a:r>
              <a:rPr lang="en-US" sz="2400"/>
              <a:t>171 were within the S &amp; T Region municipalities, including 33 that were in an Urban Impaired Stream watershed</a:t>
            </a:r>
          </a:p>
          <a:p>
            <a:pPr lvl="1">
              <a:spcBef>
                <a:spcPts val="0"/>
              </a:spcBef>
              <a:spcAft>
                <a:spcPts val="1200"/>
              </a:spcAft>
            </a:pPr>
            <a:r>
              <a:rPr lang="en-US" sz="2400"/>
              <a:t>50 were </a:t>
            </a:r>
            <a:r>
              <a:rPr lang="en-US" sz="2400" b="1" i="1" u="sng"/>
              <a:t>not</a:t>
            </a:r>
            <a:r>
              <a:rPr lang="en-US" sz="2400"/>
              <a:t> within the S &amp; T Region municipalities, including 2 that were in an urban impaired stream watershed</a:t>
            </a:r>
          </a:p>
          <a:p>
            <a:pPr lvl="1">
              <a:spcBef>
                <a:spcPts val="0"/>
              </a:spcBef>
              <a:spcAft>
                <a:spcPts val="1200"/>
              </a:spcAft>
            </a:pPr>
            <a:r>
              <a:rPr lang="en-US" sz="2400"/>
              <a:t>48  stream watersheds would be listed separately as Sensitive and Threatened Watersheds in Chapter 502</a:t>
            </a:r>
          </a:p>
          <a:p>
            <a:pPr lvl="1">
              <a:spcBef>
                <a:spcPts val="0"/>
              </a:spcBef>
              <a:spcAft>
                <a:spcPts val="1200"/>
              </a:spcAft>
            </a:pPr>
            <a:r>
              <a:rPr lang="en-US" sz="2400"/>
              <a:t>37 municipalities  would be listed as Sensitive and Threatened Regions in Chapter 502 </a:t>
            </a:r>
          </a:p>
        </p:txBody>
      </p:sp>
    </p:spTree>
    <p:extLst>
      <p:ext uri="{BB962C8B-B14F-4D97-AF65-F5344CB8AC3E}">
        <p14:creationId xmlns:p14="http://schemas.microsoft.com/office/powerpoint/2010/main" val="1488210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idx="4294967295"/>
          </p:nvPr>
        </p:nvSpPr>
        <p:spPr>
          <a:xfrm>
            <a:off x="1828800" y="3505200"/>
            <a:ext cx="5486400" cy="1954819"/>
          </a:xfrm>
        </p:spPr>
        <p:txBody>
          <a:bodyPr anchor="ctr">
            <a:noAutofit/>
          </a:bodyPr>
          <a:lstStyle/>
          <a:p>
            <a:pPr algn="ctr" eaLnBrk="1" hangingPunct="1">
              <a:defRPr/>
            </a:pPr>
            <a:r>
              <a:rPr lang="en-US" sz="2000" b="0">
                <a:solidFill>
                  <a:schemeClr val="accent1">
                    <a:lumMod val="50000"/>
                  </a:schemeClr>
                </a:solidFill>
                <a:latin typeface="Arial" pitchFamily="34" charset="0"/>
                <a:cs typeface="Arial" pitchFamily="34" charset="0"/>
              </a:rPr>
              <a:t>jeff.dennis@maine.gov</a:t>
            </a:r>
          </a:p>
        </p:txBody>
      </p:sp>
      <p:sp>
        <p:nvSpPr>
          <p:cNvPr id="11" name="Rectangle 10"/>
          <p:cNvSpPr/>
          <p:nvPr/>
        </p:nvSpPr>
        <p:spPr>
          <a:xfrm>
            <a:off x="0" y="6270625"/>
            <a:ext cx="9144000" cy="376238"/>
          </a:xfrm>
          <a:prstGeom prst="rect">
            <a:avLst/>
          </a:prstGeom>
          <a:solidFill>
            <a:schemeClr val="tx2">
              <a:lumMod val="75000"/>
            </a:schemeClr>
          </a:solidFill>
          <a:ln>
            <a:solidFill>
              <a:schemeClr val="tx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i="1">
                <a:latin typeface="Arial" pitchFamily="34" charset="0"/>
                <a:cs typeface="Arial" pitchFamily="34" charset="0"/>
              </a:rPr>
              <a:t>                  			</a:t>
            </a:r>
            <a:endParaRPr lang="en-US" i="1">
              <a:solidFill>
                <a:schemeClr val="bg1"/>
              </a:solidFill>
              <a:latin typeface="Arial" pitchFamily="34" charset="0"/>
              <a:cs typeface="Arial"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315" y="6053380"/>
            <a:ext cx="947882" cy="873987"/>
          </a:xfrm>
          <a:prstGeom prst="rect">
            <a:avLst/>
          </a:prstGeom>
          <a:ln>
            <a:noFill/>
          </a:ln>
          <a:effectLst>
            <a:softEdge rad="112500"/>
          </a:effectLst>
        </p:spPr>
      </p:pic>
      <p:sp>
        <p:nvSpPr>
          <p:cNvPr id="2" name="Slide Number Placeholder 1">
            <a:extLst>
              <a:ext uri="{FF2B5EF4-FFF2-40B4-BE49-F238E27FC236}">
                <a16:creationId xmlns:a16="http://schemas.microsoft.com/office/drawing/2014/main" id="{6894B6D7-91D4-43DE-9427-891C0532A0F6}"/>
              </a:ext>
            </a:extLst>
          </p:cNvPr>
          <p:cNvSpPr>
            <a:spLocks noGrp="1"/>
          </p:cNvSpPr>
          <p:nvPr>
            <p:ph type="sldNum" sz="quarter" idx="12"/>
          </p:nvPr>
        </p:nvSpPr>
        <p:spPr/>
        <p:txBody>
          <a:bodyPr/>
          <a:lstStyle/>
          <a:p>
            <a:pPr>
              <a:defRPr/>
            </a:pPr>
            <a:fld id="{193D7E75-82E5-4227-A723-7DC309C4A2C1}" type="slidenum">
              <a:rPr lang="en-US" smtClean="0"/>
              <a:pPr>
                <a:defRPr/>
              </a:pPr>
              <a:t>46</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49469-60A1-8A2F-492F-E2BDE4E6EF43}"/>
              </a:ext>
            </a:extLst>
          </p:cNvPr>
          <p:cNvSpPr>
            <a:spLocks noGrp="1"/>
          </p:cNvSpPr>
          <p:nvPr>
            <p:ph type="title"/>
          </p:nvPr>
        </p:nvSpPr>
        <p:spPr>
          <a:xfrm>
            <a:off x="457200" y="25400"/>
            <a:ext cx="8229600" cy="1143000"/>
          </a:xfrm>
        </p:spPr>
        <p:txBody>
          <a:bodyPr/>
          <a:lstStyle/>
          <a:p>
            <a:r>
              <a:rPr lang="en-US" dirty="0"/>
              <a:t>MCGP</a:t>
            </a:r>
          </a:p>
        </p:txBody>
      </p:sp>
      <p:sp>
        <p:nvSpPr>
          <p:cNvPr id="3" name="Content Placeholder 2">
            <a:extLst>
              <a:ext uri="{FF2B5EF4-FFF2-40B4-BE49-F238E27FC236}">
                <a16:creationId xmlns:a16="http://schemas.microsoft.com/office/drawing/2014/main" id="{8B0B5722-5706-0A5A-58A1-58BB0173FCCA}"/>
              </a:ext>
            </a:extLst>
          </p:cNvPr>
          <p:cNvSpPr>
            <a:spLocks noGrp="1"/>
          </p:cNvSpPr>
          <p:nvPr>
            <p:ph idx="1"/>
          </p:nvPr>
        </p:nvSpPr>
        <p:spPr>
          <a:xfrm>
            <a:off x="-76200" y="762000"/>
            <a:ext cx="9144000" cy="4525963"/>
          </a:xfrm>
        </p:spPr>
        <p:txBody>
          <a:bodyPr/>
          <a:lstStyle/>
          <a:p>
            <a:pPr lvl="1"/>
            <a:endParaRPr lang="en-US" dirty="0"/>
          </a:p>
          <a:p>
            <a:pPr lvl="1"/>
            <a:r>
              <a:rPr lang="en-US" sz="2400" dirty="0"/>
              <a:t>Draft MCGP published for public comment (March 20</a:t>
            </a:r>
            <a:r>
              <a:rPr lang="en-US" sz="2400" baseline="30000" dirty="0"/>
              <a:t>th</a:t>
            </a:r>
            <a:r>
              <a:rPr lang="en-US" sz="2400" dirty="0"/>
              <a:t>- May 20</a:t>
            </a:r>
            <a:r>
              <a:rPr lang="en-US" sz="2400" baseline="30000" dirty="0"/>
              <a:t>th</a:t>
            </a:r>
            <a:r>
              <a:rPr lang="en-US" sz="2400" dirty="0"/>
              <a:t>)</a:t>
            </a:r>
          </a:p>
          <a:p>
            <a:pPr marL="457200" lvl="1" indent="0">
              <a:buNone/>
            </a:pPr>
            <a:endParaRPr lang="en-US" sz="2400" dirty="0"/>
          </a:p>
          <a:p>
            <a:pPr lvl="1"/>
            <a:r>
              <a:rPr lang="en-US" sz="2400" dirty="0"/>
              <a:t> The draft MCGP has a </a:t>
            </a:r>
            <a:r>
              <a:rPr lang="en-US" sz="2400" u="sng" dirty="0"/>
              <a:t>new</a:t>
            </a:r>
            <a:r>
              <a:rPr lang="en-US" sz="2400" dirty="0"/>
              <a:t> appendix (Appendix D) that includes</a:t>
            </a:r>
          </a:p>
          <a:p>
            <a:pPr lvl="2"/>
            <a:r>
              <a:rPr lang="en-US" dirty="0"/>
              <a:t>Standards for the “large construction activities” disturbing five or more acres</a:t>
            </a:r>
          </a:p>
          <a:p>
            <a:pPr marL="914400" lvl="2" indent="0">
              <a:buNone/>
            </a:pPr>
            <a:endParaRPr lang="en-US" dirty="0"/>
          </a:p>
          <a:p>
            <a:pPr lvl="1"/>
            <a:r>
              <a:rPr lang="en-US" sz="2400" dirty="0"/>
              <a:t>BLR is currently reviewing the written comments &amp; revising the draft MCGP</a:t>
            </a:r>
          </a:p>
          <a:p>
            <a:pPr marL="457200" lvl="1" indent="0">
              <a:buNone/>
            </a:pPr>
            <a:endParaRPr lang="en-US" sz="2400" dirty="0"/>
          </a:p>
          <a:p>
            <a:pPr lvl="1"/>
            <a:r>
              <a:rPr lang="en-US" sz="2400" dirty="0"/>
              <a:t>New MCGP will be issued by Fall 2024</a:t>
            </a:r>
          </a:p>
          <a:p>
            <a:pPr lvl="1"/>
            <a:endParaRPr lang="en-US" dirty="0"/>
          </a:p>
        </p:txBody>
      </p:sp>
    </p:spTree>
    <p:extLst>
      <p:ext uri="{BB962C8B-B14F-4D97-AF65-F5344CB8AC3E}">
        <p14:creationId xmlns:p14="http://schemas.microsoft.com/office/powerpoint/2010/main" val="172611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F0DE6-E901-994C-3A32-76A79D694D96}"/>
              </a:ext>
            </a:extLst>
          </p:cNvPr>
          <p:cNvSpPr>
            <a:spLocks noGrp="1"/>
          </p:cNvSpPr>
          <p:nvPr>
            <p:ph type="title"/>
          </p:nvPr>
        </p:nvSpPr>
        <p:spPr>
          <a:xfrm>
            <a:off x="457200" y="0"/>
            <a:ext cx="8229600" cy="1143000"/>
          </a:xfrm>
        </p:spPr>
        <p:txBody>
          <a:bodyPr/>
          <a:lstStyle/>
          <a:p>
            <a:r>
              <a:rPr lang="en-US"/>
              <a:t>Municipal MS4GP Modification</a:t>
            </a:r>
          </a:p>
        </p:txBody>
      </p:sp>
      <p:sp>
        <p:nvSpPr>
          <p:cNvPr id="3" name="Content Placeholder 2">
            <a:extLst>
              <a:ext uri="{FF2B5EF4-FFF2-40B4-BE49-F238E27FC236}">
                <a16:creationId xmlns:a16="http://schemas.microsoft.com/office/drawing/2014/main" id="{F8AE5899-0F97-09B8-92EB-AC62D7A28306}"/>
              </a:ext>
            </a:extLst>
          </p:cNvPr>
          <p:cNvSpPr>
            <a:spLocks noGrp="1"/>
          </p:cNvSpPr>
          <p:nvPr>
            <p:ph idx="1"/>
          </p:nvPr>
        </p:nvSpPr>
        <p:spPr>
          <a:xfrm>
            <a:off x="152400" y="990600"/>
            <a:ext cx="8915400" cy="4953000"/>
          </a:xfrm>
        </p:spPr>
        <p:txBody>
          <a:bodyPr/>
          <a:lstStyle/>
          <a:p>
            <a:r>
              <a:rPr lang="en-US" sz="2800"/>
              <a:t>On June 21</a:t>
            </a:r>
            <a:r>
              <a:rPr lang="en-US" sz="2800" baseline="30000"/>
              <a:t>st</a:t>
            </a:r>
            <a:r>
              <a:rPr lang="en-US" sz="2800"/>
              <a:t>, 2024</a:t>
            </a:r>
          </a:p>
          <a:p>
            <a:pPr lvl="1"/>
            <a:r>
              <a:rPr lang="en-US" sz="2400"/>
              <a:t>Informal 30-day comment period started on the modified Appendix F draft. The comment period ends on 7/22/24:</a:t>
            </a:r>
          </a:p>
          <a:p>
            <a:pPr lvl="2"/>
            <a:r>
              <a:rPr lang="en-US" sz="2000"/>
              <a:t>Appendix F includes performance standards for 11 LID Measures</a:t>
            </a:r>
          </a:p>
          <a:p>
            <a:pPr lvl="2"/>
            <a:r>
              <a:rPr lang="en-US" sz="2000"/>
              <a:t>BWQ and BLR collaborated to develop the Appendix F draft</a:t>
            </a:r>
          </a:p>
          <a:p>
            <a:pPr marL="0" indent="0">
              <a:buNone/>
            </a:pPr>
            <a:endParaRPr lang="en-US"/>
          </a:p>
          <a:p>
            <a:r>
              <a:rPr lang="en-US" sz="2800"/>
              <a:t>On June 26</a:t>
            </a:r>
            <a:r>
              <a:rPr lang="en-US" sz="2800" baseline="30000"/>
              <a:t>th</a:t>
            </a:r>
            <a:r>
              <a:rPr lang="en-US" sz="2800"/>
              <a:t>, 2024</a:t>
            </a:r>
          </a:p>
          <a:p>
            <a:pPr lvl="1"/>
            <a:r>
              <a:rPr lang="en-US" sz="2400"/>
              <a:t>LID ordinance adoption deadline for the 30 municipal permittees has been revised:</a:t>
            </a:r>
          </a:p>
          <a:p>
            <a:pPr lvl="2"/>
            <a:r>
              <a:rPr lang="en-US"/>
              <a:t>Original deadline: 7/1/2024</a:t>
            </a:r>
          </a:p>
          <a:p>
            <a:pPr lvl="2"/>
            <a:r>
              <a:rPr lang="en-US"/>
              <a:t>New deadline: 11/5/2025</a:t>
            </a:r>
          </a:p>
          <a:p>
            <a:pPr lvl="2"/>
            <a:endParaRPr lang="en-US"/>
          </a:p>
          <a:p>
            <a:pPr lvl="1"/>
            <a:endParaRPr lang="en-US"/>
          </a:p>
        </p:txBody>
      </p:sp>
    </p:spTree>
    <p:extLst>
      <p:ext uri="{BB962C8B-B14F-4D97-AF65-F5344CB8AC3E}">
        <p14:creationId xmlns:p14="http://schemas.microsoft.com/office/powerpoint/2010/main" val="2232458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F401D-B71C-6E37-41B4-293519A62299}"/>
              </a:ext>
            </a:extLst>
          </p:cNvPr>
          <p:cNvSpPr>
            <a:spLocks noGrp="1"/>
          </p:cNvSpPr>
          <p:nvPr>
            <p:ph type="title"/>
          </p:nvPr>
        </p:nvSpPr>
        <p:spPr>
          <a:xfrm>
            <a:off x="0" y="2547610"/>
            <a:ext cx="9144000" cy="1143000"/>
          </a:xfrm>
        </p:spPr>
        <p:txBody>
          <a:bodyPr>
            <a:normAutofit fontScale="90000"/>
          </a:bodyPr>
          <a:lstStyle/>
          <a:p>
            <a:r>
              <a:rPr lang="en-US" dirty="0"/>
              <a:t>Goals of Ch. 500 update and </a:t>
            </a:r>
            <a:br>
              <a:rPr lang="en-US" dirty="0"/>
            </a:br>
            <a:r>
              <a:rPr lang="en-US" dirty="0"/>
              <a:t>DEP’s proposed framework</a:t>
            </a:r>
            <a:br>
              <a:rPr lang="en-US" dirty="0"/>
            </a:br>
            <a:br>
              <a:rPr lang="en-US" dirty="0"/>
            </a:br>
            <a:endParaRPr lang="en-US" dirty="0"/>
          </a:p>
        </p:txBody>
      </p:sp>
      <p:sp>
        <p:nvSpPr>
          <p:cNvPr id="3" name="TextBox 2">
            <a:extLst>
              <a:ext uri="{FF2B5EF4-FFF2-40B4-BE49-F238E27FC236}">
                <a16:creationId xmlns:a16="http://schemas.microsoft.com/office/drawing/2014/main" id="{B2C02E0C-50EC-4181-33E4-9ACAB1453A9C}"/>
              </a:ext>
            </a:extLst>
          </p:cNvPr>
          <p:cNvSpPr txBox="1"/>
          <p:nvPr/>
        </p:nvSpPr>
        <p:spPr>
          <a:xfrm>
            <a:off x="3420082" y="3429000"/>
            <a:ext cx="2303836" cy="523220"/>
          </a:xfrm>
          <a:prstGeom prst="rect">
            <a:avLst/>
          </a:prstGeom>
          <a:noFill/>
        </p:spPr>
        <p:txBody>
          <a:bodyPr wrap="none" rtlCol="0">
            <a:spAutoFit/>
          </a:bodyPr>
          <a:lstStyle/>
          <a:p>
            <a:r>
              <a:rPr lang="en-US" sz="2800" b="1" dirty="0">
                <a:solidFill>
                  <a:srgbClr val="FF0000"/>
                </a:solidFill>
                <a:latin typeface="Arial" panose="020B0604020202020204" pitchFamily="34" charset="0"/>
                <a:cs typeface="Arial" panose="020B0604020202020204" pitchFamily="34" charset="0"/>
              </a:rPr>
              <a:t>(20 minutes)</a:t>
            </a:r>
          </a:p>
        </p:txBody>
      </p:sp>
    </p:spTree>
    <p:extLst>
      <p:ext uri="{BB962C8B-B14F-4D97-AF65-F5344CB8AC3E}">
        <p14:creationId xmlns:p14="http://schemas.microsoft.com/office/powerpoint/2010/main" val="752220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E880D-7181-137A-00A6-B12C357086D6}"/>
              </a:ext>
            </a:extLst>
          </p:cNvPr>
          <p:cNvSpPr>
            <a:spLocks noGrp="1"/>
          </p:cNvSpPr>
          <p:nvPr>
            <p:ph type="title"/>
          </p:nvPr>
        </p:nvSpPr>
        <p:spPr/>
        <p:txBody>
          <a:bodyPr/>
          <a:lstStyle/>
          <a:p>
            <a:r>
              <a:rPr lang="en-US" dirty="0"/>
              <a:t>Overarching Goals</a:t>
            </a:r>
          </a:p>
        </p:txBody>
      </p:sp>
      <p:sp>
        <p:nvSpPr>
          <p:cNvPr id="5" name="Content Placeholder 4">
            <a:extLst>
              <a:ext uri="{FF2B5EF4-FFF2-40B4-BE49-F238E27FC236}">
                <a16:creationId xmlns:a16="http://schemas.microsoft.com/office/drawing/2014/main" id="{775E04C2-0E7F-E4D6-A796-0DBB35230045}"/>
              </a:ext>
            </a:extLst>
          </p:cNvPr>
          <p:cNvSpPr>
            <a:spLocks noGrp="1"/>
          </p:cNvSpPr>
          <p:nvPr>
            <p:ph idx="1"/>
          </p:nvPr>
        </p:nvSpPr>
        <p:spPr>
          <a:xfrm>
            <a:off x="457200" y="1600200"/>
            <a:ext cx="8534400" cy="4525963"/>
          </a:xfrm>
        </p:spPr>
        <p:txBody>
          <a:bodyPr/>
          <a:lstStyle/>
          <a:p>
            <a:r>
              <a:rPr lang="en-US"/>
              <a:t>Promote Low Impact Development (LID)</a:t>
            </a:r>
          </a:p>
          <a:p>
            <a:endParaRPr lang="en-US"/>
          </a:p>
          <a:p>
            <a:r>
              <a:rPr lang="en-US" sz="3200"/>
              <a:t>Address Climate Adaptation &amp; Resiliency </a:t>
            </a:r>
          </a:p>
          <a:p>
            <a:endParaRPr lang="en-US"/>
          </a:p>
          <a:p>
            <a:r>
              <a:rPr lang="en-US"/>
              <a:t>Streamline Rules (Improve Day-to-day Implementation)</a:t>
            </a:r>
          </a:p>
          <a:p>
            <a:pPr marL="0" indent="0">
              <a:buNone/>
            </a:pPr>
            <a:r>
              <a:rPr lang="en-US"/>
              <a:t> </a:t>
            </a:r>
          </a:p>
        </p:txBody>
      </p:sp>
    </p:spTree>
    <p:extLst>
      <p:ext uri="{BB962C8B-B14F-4D97-AF65-F5344CB8AC3E}">
        <p14:creationId xmlns:p14="http://schemas.microsoft.com/office/powerpoint/2010/main" val="384093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E880D-7181-137A-00A6-B12C357086D6}"/>
              </a:ext>
            </a:extLst>
          </p:cNvPr>
          <p:cNvSpPr>
            <a:spLocks noGrp="1"/>
          </p:cNvSpPr>
          <p:nvPr>
            <p:ph type="title"/>
          </p:nvPr>
        </p:nvSpPr>
        <p:spPr/>
        <p:txBody>
          <a:bodyPr>
            <a:normAutofit fontScale="90000"/>
          </a:bodyPr>
          <a:lstStyle/>
          <a:p>
            <a:r>
              <a:rPr lang="en-US" dirty="0">
                <a:latin typeface="Arial"/>
                <a:cs typeface="Arial"/>
              </a:rPr>
              <a:t>Requirements under LID Proposal</a:t>
            </a:r>
            <a:endParaRPr lang="en-US" dirty="0"/>
          </a:p>
        </p:txBody>
      </p:sp>
      <p:sp>
        <p:nvSpPr>
          <p:cNvPr id="5" name="Content Placeholder 4">
            <a:extLst>
              <a:ext uri="{FF2B5EF4-FFF2-40B4-BE49-F238E27FC236}">
                <a16:creationId xmlns:a16="http://schemas.microsoft.com/office/drawing/2014/main" id="{775E04C2-0E7F-E4D6-A796-0DBB35230045}"/>
              </a:ext>
            </a:extLst>
          </p:cNvPr>
          <p:cNvSpPr>
            <a:spLocks noGrp="1"/>
          </p:cNvSpPr>
          <p:nvPr>
            <p:ph idx="1"/>
          </p:nvPr>
        </p:nvSpPr>
        <p:spPr>
          <a:xfrm>
            <a:off x="736375" y="1422647"/>
            <a:ext cx="8166449" cy="3238700"/>
          </a:xfrm>
        </p:spPr>
        <p:txBody>
          <a:bodyPr/>
          <a:lstStyle/>
          <a:p>
            <a:r>
              <a:rPr lang="en-US" dirty="0"/>
              <a:t>Enhanced Requirements:</a:t>
            </a:r>
          </a:p>
          <a:p>
            <a:pPr lvl="1"/>
            <a:r>
              <a:rPr lang="en-US" dirty="0">
                <a:cs typeface="Calibri"/>
              </a:rPr>
              <a:t>Projects in UIS watersheds</a:t>
            </a:r>
          </a:p>
          <a:p>
            <a:pPr lvl="1"/>
            <a:r>
              <a:rPr lang="en-US" dirty="0">
                <a:cs typeface="Calibri"/>
              </a:rPr>
              <a:t>Projects in Sensitive/Threatened watersheds</a:t>
            </a:r>
            <a:endParaRPr lang="en-US" dirty="0"/>
          </a:p>
          <a:p>
            <a:pPr lvl="1"/>
            <a:r>
              <a:rPr lang="en-US" dirty="0">
                <a:cs typeface="Calibri"/>
              </a:rPr>
              <a:t>Projects that develop &gt;10% of a watershed</a:t>
            </a:r>
          </a:p>
          <a:p>
            <a:r>
              <a:rPr lang="en-US" dirty="0"/>
              <a:t>Core Requirements:</a:t>
            </a:r>
          </a:p>
          <a:p>
            <a:pPr lvl="1"/>
            <a:r>
              <a:rPr lang="en-US" dirty="0">
                <a:cs typeface="Calibri"/>
              </a:rPr>
              <a:t>Any projects not in the above</a:t>
            </a:r>
          </a:p>
          <a:p>
            <a:pPr lvl="1"/>
            <a:endParaRPr lang="en-US" dirty="0">
              <a:solidFill>
                <a:srgbClr val="17375E"/>
              </a:solidFill>
              <a:cs typeface="Calibri"/>
            </a:endParaRPr>
          </a:p>
          <a:p>
            <a:pPr marL="0" indent="0" algn="r">
              <a:spcBef>
                <a:spcPct val="0"/>
              </a:spcBef>
              <a:buNone/>
            </a:pPr>
            <a:endParaRPr lang="en-US" dirty="0">
              <a:cs typeface="Calibri"/>
            </a:endParaRPr>
          </a:p>
          <a:p>
            <a:pPr lvl="1"/>
            <a:endParaRPr lang="en-US" dirty="0">
              <a:cs typeface="Calibri"/>
            </a:endParaRPr>
          </a:p>
          <a:p>
            <a:pPr marL="0" indent="0">
              <a:buNone/>
            </a:pPr>
            <a:endParaRPr lang="en-US" dirty="0">
              <a:cs typeface="Calibri"/>
            </a:endParaRPr>
          </a:p>
        </p:txBody>
      </p:sp>
      <p:sp>
        <p:nvSpPr>
          <p:cNvPr id="8" name="TextBox 7">
            <a:extLst>
              <a:ext uri="{FF2B5EF4-FFF2-40B4-BE49-F238E27FC236}">
                <a16:creationId xmlns:a16="http://schemas.microsoft.com/office/drawing/2014/main" id="{F89987B7-4E87-4EA9-CC3F-7F159D7121A0}"/>
              </a:ext>
            </a:extLst>
          </p:cNvPr>
          <p:cNvSpPr txBox="1"/>
          <p:nvPr/>
        </p:nvSpPr>
        <p:spPr>
          <a:xfrm>
            <a:off x="466078" y="4871621"/>
            <a:ext cx="8450430" cy="13542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spcBef>
                <a:spcPct val="20000"/>
              </a:spcBef>
              <a:buFont typeface="Arial"/>
              <a:buChar char="•"/>
            </a:pPr>
            <a:r>
              <a:rPr lang="en-US" sz="3200" dirty="0">
                <a:solidFill>
                  <a:srgbClr val="17375E"/>
                </a:solidFill>
                <a:latin typeface="Calibri"/>
                <a:cs typeface="Calibri"/>
              </a:rPr>
              <a:t>Replacing current BMP requirements with LID Standard</a:t>
            </a:r>
            <a:endParaRPr lang="en-US" sz="3200" dirty="0">
              <a:latin typeface="Calibri"/>
              <a:cs typeface="Calibri"/>
            </a:endParaRPr>
          </a:p>
          <a:p>
            <a:pPr algn="l"/>
            <a:endParaRPr lang="en-US" dirty="0"/>
          </a:p>
        </p:txBody>
      </p:sp>
    </p:spTree>
    <p:extLst>
      <p:ext uri="{BB962C8B-B14F-4D97-AF65-F5344CB8AC3E}">
        <p14:creationId xmlns:p14="http://schemas.microsoft.com/office/powerpoint/2010/main" val="89007279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11.0&quot;&gt;&lt;object type=&quot;1&quot; unique_id=&quot;10001&quot;&gt;&lt;object type=&quot;2&quot; unique_id=&quot;10052&quot;&gt;&lt;object type=&quot;3&quot; unique_id=&quot;10053&quot;&gt;&lt;property id=&quot;20148&quot; value=&quot;5&quot;/&gt;&lt;property id=&quot;20300&quot; value=&quot;Slide 1&quot;/&gt;&lt;property id=&quot;20307&quot; value=&quot;256&quot;/&gt;&lt;/object&gt;&lt;object type=&quot;3&quot; unique_id=&quot;10058&quot;&gt;&lt;property id=&quot;20148&quot; value=&quot;5&quot;/&gt;&lt;property id=&quot;20300&quot; value=&quot;Slide 3&quot;/&gt;&lt;property id=&quot;20307&quot; value=&quot;267&quot;/&gt;&lt;/object&gt;&lt;object type=&quot;3&quot; unique_id=&quot;10109&quot;&gt;&lt;property id=&quot;20148&quot; value=&quot;5&quot;/&gt;&lt;property id=&quot;20300&quot; value=&quot;Slide 2&quot;/&gt;&lt;property id=&quot;20307&quot; value=&quot;268&quot;/&gt;&lt;/object&gt;&lt;/object&gt;&lt;object type=&quot;8&quot; unique_id=&quot;10066&quot;&gt;&lt;/object&gt;&lt;/object&gt;&lt;/database&gt;"/>
  <p:tag name="SECTOMILLISECCONVERTED" val="1"/>
</p:tagLst>
</file>

<file path=ppt/theme/theme1.xml><?xml version="1.0" encoding="utf-8"?>
<a:theme xmlns:a="http://schemas.openxmlformats.org/drawingml/2006/main" name="ME DEP PPP-white background Style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DEP power point template 2018" id="{571487D1-8ED4-45DE-8F4F-3A598441320D}" vid="{65AC2620-8D72-4E4E-9AD5-0197A331F7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65afe69-a2f1-4cb6-aa5a-0f388095da9e">
      <Terms xmlns="http://schemas.microsoft.com/office/infopath/2007/PartnerControls"/>
    </lcf76f155ced4ddcb4097134ff3c332f>
    <FileOrigin xmlns="765afe69-a2f1-4cb6-aa5a-0f388095da9e" xsi:nil="true"/>
    <SourceoftheFile xmlns="765afe69-a2f1-4cb6-aa5a-0f388095da9e" xsi:nil="true"/>
    <FileInfo_x002f_Description xmlns="765afe69-a2f1-4cb6-aa5a-0f388095da9e" xsi:nil="true"/>
    <Uploadedby xmlns="765afe69-a2f1-4cb6-aa5a-0f388095da9e" xsi:nil="true"/>
    <TaxCatchAll xmlns="510e4317-7af9-40ea-a09a-294203ad22ac" xsi:nil="true"/>
    <SharedWithUsers xmlns="510e4317-7af9-40ea-a09a-294203ad22ac">
      <UserInfo>
        <DisplayName>Wood, Robert</DisplayName>
        <AccountId>42</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C40204977FA27468FA5217EB0B6B6AD" ma:contentTypeVersion="22" ma:contentTypeDescription="Create a new document." ma:contentTypeScope="" ma:versionID="ad32133921ae46f4b544acc9345d2bc9">
  <xsd:schema xmlns:xsd="http://www.w3.org/2001/XMLSchema" xmlns:xs="http://www.w3.org/2001/XMLSchema" xmlns:p="http://schemas.microsoft.com/office/2006/metadata/properties" xmlns:ns2="765afe69-a2f1-4cb6-aa5a-0f388095da9e" xmlns:ns3="510e4317-7af9-40ea-a09a-294203ad22ac" targetNamespace="http://schemas.microsoft.com/office/2006/metadata/properties" ma:root="true" ma:fieldsID="408f748d52697cae2f02d005edcfb4a4" ns2:_="" ns3:_="">
    <xsd:import namespace="765afe69-a2f1-4cb6-aa5a-0f388095da9e"/>
    <xsd:import namespace="510e4317-7af9-40ea-a09a-294203ad22a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TaxCatchAll" minOccurs="0"/>
                <xsd:element ref="ns2:MediaServiceDateTaken" minOccurs="0"/>
                <xsd:element ref="ns2:lcf76f155ced4ddcb4097134ff3c332f" minOccurs="0"/>
                <xsd:element ref="ns3:SharedWithUsers" minOccurs="0"/>
                <xsd:element ref="ns3:SharedWithDetails" minOccurs="0"/>
                <xsd:element ref="ns2:SourceoftheFile" minOccurs="0"/>
                <xsd:element ref="ns2:Uploadedby" minOccurs="0"/>
                <xsd:element ref="ns2:FileInfo_x002f_Description" minOccurs="0"/>
                <xsd:element ref="ns2:FileOrigin" minOccurs="0"/>
                <xsd:element ref="ns2:MediaServiceObjectDetectorVersions" minOccurs="0"/>
                <xsd:element ref="ns2:MediaServiceLocation"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5afe69-a2f1-4cb6-aa5a-0f388095da9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8e407dca-7e10-41d8-9780-494ed3966f68" ma:termSetId="09814cd3-568e-fe90-9814-8d621ff8fb84" ma:anchorId="fba54fb3-c3e1-fe81-a776-ca4b69148c4d" ma:open="true" ma:isKeyword="false">
      <xsd:complexType>
        <xsd:sequence>
          <xsd:element ref="pc:Terms" minOccurs="0" maxOccurs="1"/>
        </xsd:sequence>
      </xsd:complexType>
    </xsd:element>
    <xsd:element name="SourceoftheFile" ma:index="20" nillable="true" ma:displayName="Source of the File" ma:description="How was the file obtained?" ma:format="Dropdown" ma:internalName="SourceoftheFile">
      <xsd:simpleType>
        <xsd:restriction base="dms:Text">
          <xsd:maxLength value="255"/>
        </xsd:restriction>
      </xsd:simpleType>
    </xsd:element>
    <xsd:element name="Uploadedby" ma:index="21" nillable="true" ma:displayName="Uploaded by " ma:format="Dropdown" ma:internalName="Uploadedby">
      <xsd:simpleType>
        <xsd:restriction base="dms:Text">
          <xsd:maxLength value="255"/>
        </xsd:restriction>
      </xsd:simpleType>
    </xsd:element>
    <xsd:element name="FileInfo_x002f_Description" ma:index="22" nillable="true" ma:displayName="File Info/Description" ma:description="Short info on what the file is about" ma:format="Dropdown" ma:internalName="FileInfo_x002f_Description">
      <xsd:simpleType>
        <xsd:restriction base="dms:Text">
          <xsd:maxLength value="255"/>
        </xsd:restriction>
      </xsd:simpleType>
    </xsd:element>
    <xsd:element name="FileOrigin" ma:index="23" nillable="true" ma:displayName="File Origin" ma:description="How was the file obtained/created?" ma:format="Dropdown" ma:internalName="FileOrigin">
      <xsd:simpleType>
        <xsd:restriction base="dms:Text">
          <xsd:maxLength value="255"/>
        </xsd:restrictio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Location" ma:index="25" nillable="true" ma:displayName="Location" ma:indexed="true" ma:internalName="MediaServiceLocation" ma:readOnly="true">
      <xsd:simpleType>
        <xsd:restriction base="dms:Text"/>
      </xsd:simpleType>
    </xsd:element>
    <xsd:element name="MediaLengthInSeconds" ma:index="26" nillable="true" ma:displayName="MediaLengthInSeconds" ma:hidden="true" ma:internalName="MediaLengthInSeconds" ma:readOnly="true">
      <xsd:simpleType>
        <xsd:restriction base="dms:Unknown"/>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10e4317-7af9-40ea-a09a-294203ad22ac"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8293a3a7-2b86-4dca-98ed-78d8a634bf0d}" ma:internalName="TaxCatchAll" ma:showField="CatchAllData" ma:web="510e4317-7af9-40ea-a09a-294203ad22ac">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6DCBF24-0A99-496D-BC46-6E4060BEC57F}">
  <ds:schemaRefs>
    <ds:schemaRef ds:uri="http://schemas.microsoft.com/office/2006/documentManagement/types"/>
    <ds:schemaRef ds:uri="http://purl.org/dc/elements/1.1/"/>
    <ds:schemaRef ds:uri="510e4317-7af9-40ea-a09a-294203ad22ac"/>
    <ds:schemaRef ds:uri="http://schemas.microsoft.com/office/infopath/2007/PartnerControls"/>
    <ds:schemaRef ds:uri="http://purl.org/dc/terms/"/>
    <ds:schemaRef ds:uri="http://www.w3.org/XML/1998/namespace"/>
    <ds:schemaRef ds:uri="http://schemas.openxmlformats.org/package/2006/metadata/core-properties"/>
    <ds:schemaRef ds:uri="765afe69-a2f1-4cb6-aa5a-0f388095da9e"/>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332A6A6E-A236-4788-82BD-7DCE14E734FC}">
  <ds:schemaRefs>
    <ds:schemaRef ds:uri="http://schemas.microsoft.com/sharepoint/v3/contenttype/forms"/>
  </ds:schemaRefs>
</ds:datastoreItem>
</file>

<file path=customXml/itemProps3.xml><?xml version="1.0" encoding="utf-8"?>
<ds:datastoreItem xmlns:ds="http://schemas.openxmlformats.org/officeDocument/2006/customXml" ds:itemID="{881CDF71-CAC4-4F9C-9679-CCF32F8C8AED}">
  <ds:schemaRefs>
    <ds:schemaRef ds:uri="510e4317-7af9-40ea-a09a-294203ad22ac"/>
    <ds:schemaRef ds:uri="765afe69-a2f1-4cb6-aa5a-0f388095da9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Ch500 Steering Committee Meeting 2</Template>
  <TotalTime>1768</TotalTime>
  <Words>2356</Words>
  <Application>Microsoft Office PowerPoint</Application>
  <PresentationFormat>On-screen Show (4:3)</PresentationFormat>
  <Paragraphs>360</Paragraphs>
  <Slides>46</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46</vt:i4>
      </vt:variant>
    </vt:vector>
  </HeadingPairs>
  <TitlesOfParts>
    <vt:vector size="52" baseType="lpstr">
      <vt:lpstr>Aptos</vt:lpstr>
      <vt:lpstr>Arial</vt:lpstr>
      <vt:lpstr>Calibri</vt:lpstr>
      <vt:lpstr>Times New Roman</vt:lpstr>
      <vt:lpstr>Wingdings</vt:lpstr>
      <vt:lpstr>ME DEP PPP-white background Style (2)</vt:lpstr>
      <vt:lpstr>Chapter 500 Steering  Committee Meeting #4</vt:lpstr>
      <vt:lpstr>Agenda</vt:lpstr>
      <vt:lpstr>Last Steering Committee Recap: Feb. 26th, 2024</vt:lpstr>
      <vt:lpstr>PowerPoint Presentation</vt:lpstr>
      <vt:lpstr>MCGP</vt:lpstr>
      <vt:lpstr>Municipal MS4GP Modification</vt:lpstr>
      <vt:lpstr>Goals of Ch. 500 update and  DEP’s proposed framework  </vt:lpstr>
      <vt:lpstr>Overarching Goals</vt:lpstr>
      <vt:lpstr>Requirements under LID Proposal</vt:lpstr>
      <vt:lpstr>Proposed Decision Tree</vt:lpstr>
      <vt:lpstr>Decision Tree - Step 1: Yes</vt:lpstr>
      <vt:lpstr>Decision Tree - Step 1: No</vt:lpstr>
      <vt:lpstr>Decision Tree - Step 2: UIS</vt:lpstr>
      <vt:lpstr>Decision Tree - Step 2: Sensitive and Threatened</vt:lpstr>
      <vt:lpstr>Decision Tree - Step 2: Not UIS or S/T</vt:lpstr>
      <vt:lpstr>Current Chapter 500 &amp; MCGP </vt:lpstr>
      <vt:lpstr>New Chapter 500 &amp; MCGP </vt:lpstr>
      <vt:lpstr>New Chapter 500 &amp; MS4GP </vt:lpstr>
      <vt:lpstr>Status Update from the Technical Committee  </vt:lpstr>
      <vt:lpstr>Tasks Assigned to the Technical Committee</vt:lpstr>
      <vt:lpstr>PowerPoint Presentation</vt:lpstr>
      <vt:lpstr>PowerPoint Presentation</vt:lpstr>
      <vt:lpstr>PowerPoint Presentation</vt:lpstr>
      <vt:lpstr>Summary of the Technical Committee Activities</vt:lpstr>
      <vt:lpstr>Break</vt:lpstr>
      <vt:lpstr>Steering Committee discussion </vt:lpstr>
      <vt:lpstr>Discussion questions</vt:lpstr>
      <vt:lpstr>Break</vt:lpstr>
      <vt:lpstr>Stakeholder input</vt:lpstr>
      <vt:lpstr>Discussion questions</vt:lpstr>
      <vt:lpstr>Additional Steering Committee discussion </vt:lpstr>
      <vt:lpstr>Action Items &amp; Next Steps</vt:lpstr>
      <vt:lpstr>chapter500.dep@maine.gov  www.</vt:lpstr>
      <vt:lpstr>Additional Discussion Topics (Contingent on Time Availability)</vt:lpstr>
      <vt:lpstr>Environmental Justice </vt:lpstr>
      <vt:lpstr>Sensitive and Threatened  Stream Discussion Steering Committee mtg #4 </vt:lpstr>
      <vt:lpstr>Stormwater Management Law §420-D.4  Degraded, sensitive or threatened regions or watersheds.  </vt:lpstr>
      <vt:lpstr>PowerPoint Presentation</vt:lpstr>
      <vt:lpstr>Identification of S&amp;T stream watersheds - Challenges</vt:lpstr>
      <vt:lpstr>Effects of Urbanization on the Aquatic Life of Maine Streams Danielson, TJ et al. 2016 MDEP</vt:lpstr>
      <vt:lpstr>Identification of S&amp;T stream watersheds - Challenges</vt:lpstr>
      <vt:lpstr>Identification of S&amp;T stream watersheds - Challenges</vt:lpstr>
      <vt:lpstr>Identification of S&amp;T stream watersheds - Challenges</vt:lpstr>
      <vt:lpstr>Results of Initial Effort</vt:lpstr>
      <vt:lpstr>Results of Initial Effort</vt:lpstr>
      <vt:lpstr>jeff.dennis@maine.gov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500 Steering  Committee Meeting #2</dc:title>
  <dc:creator>Magdalyn Kosalek</dc:creator>
  <cp:lastModifiedBy>Gungor, Kerem</cp:lastModifiedBy>
  <cp:revision>3</cp:revision>
  <dcterms:created xsi:type="dcterms:W3CDTF">2024-02-01T19:16:30Z</dcterms:created>
  <dcterms:modified xsi:type="dcterms:W3CDTF">2024-07-12T16:33:01Z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0x010100AC40204977FA27468FA5217EB0B6B6AD</vt:lpwstr>
  </property>
  <property fmtid="{D5CDD505-2E9C-101B-9397-08002B2CF9AE}" pid="3" name="MediaServiceImageTags">
    <vt:lpwstr/>
  </property>
</Properties>
</file>